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5" r:id="rId3"/>
    <p:sldId id="261" r:id="rId4"/>
    <p:sldId id="262" r:id="rId5"/>
    <p:sldId id="263" r:id="rId6"/>
    <p:sldId id="266" r:id="rId7"/>
    <p:sldId id="259" r:id="rId8"/>
    <p:sldId id="271" r:id="rId9"/>
    <p:sldId id="267" r:id="rId10"/>
    <p:sldId id="268" r:id="rId11"/>
    <p:sldId id="273" r:id="rId12"/>
    <p:sldId id="258" r:id="rId13"/>
    <p:sldId id="269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1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A63B9-3B29-4082-9440-74823C48E80B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9C0D3D4-66BD-4353-AFD0-4986350AC9A6}">
      <dgm:prSet phldrT="[Tex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bg1"/>
              </a:solidFill>
            </a:rPr>
            <a:t>Atenção Primária</a:t>
          </a:r>
          <a:endParaRPr lang="pt-BR" b="1" dirty="0">
            <a:solidFill>
              <a:schemeClr val="bg1"/>
            </a:solidFill>
          </a:endParaRPr>
        </a:p>
      </dgm:t>
    </dgm:pt>
    <dgm:pt modelId="{F698F4B0-90C9-461B-B01B-1C926239B70F}" type="parTrans" cxnId="{C74BC5B8-6FAC-4CA7-BA17-34C1B1C9096E}">
      <dgm:prSet/>
      <dgm:spPr/>
      <dgm:t>
        <a:bodyPr/>
        <a:lstStyle/>
        <a:p>
          <a:endParaRPr lang="pt-BR"/>
        </a:p>
      </dgm:t>
    </dgm:pt>
    <dgm:pt modelId="{7E4D9BA7-475F-4415-804E-5983142CE11E}" type="sibTrans" cxnId="{C74BC5B8-6FAC-4CA7-BA17-34C1B1C9096E}">
      <dgm:prSet/>
      <dgm:spPr/>
      <dgm:t>
        <a:bodyPr/>
        <a:lstStyle/>
        <a:p>
          <a:endParaRPr lang="pt-BR"/>
        </a:p>
      </dgm:t>
    </dgm:pt>
    <dgm:pt modelId="{6C922884-E0F3-4A1F-B6DB-55780E8CBA19}">
      <dgm:prSet phldrT="[Tex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bg1"/>
              </a:solidFill>
            </a:rPr>
            <a:t>Atenção Especializada em Reabilitação</a:t>
          </a:r>
          <a:endParaRPr lang="pt-BR" b="1" dirty="0">
            <a:solidFill>
              <a:schemeClr val="bg1"/>
            </a:solidFill>
          </a:endParaRPr>
        </a:p>
      </dgm:t>
    </dgm:pt>
    <dgm:pt modelId="{39B432C0-59EC-40E9-B911-19889D3A63D0}" type="parTrans" cxnId="{B103C3CE-4F62-483A-A278-926B974E76B9}">
      <dgm:prSet/>
      <dgm:spPr/>
      <dgm:t>
        <a:bodyPr/>
        <a:lstStyle/>
        <a:p>
          <a:endParaRPr lang="pt-BR"/>
        </a:p>
      </dgm:t>
    </dgm:pt>
    <dgm:pt modelId="{2673F8C8-BCD1-4D47-A91E-F6A7DE04E10C}" type="sibTrans" cxnId="{B103C3CE-4F62-483A-A278-926B974E76B9}">
      <dgm:prSet/>
      <dgm:spPr/>
      <dgm:t>
        <a:bodyPr/>
        <a:lstStyle/>
        <a:p>
          <a:endParaRPr lang="pt-BR"/>
        </a:p>
      </dgm:t>
    </dgm:pt>
    <dgm:pt modelId="{9D88A1A4-611F-4974-AAF0-2EC0130ED576}">
      <dgm:prSet phldrT="[Tex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bg1"/>
              </a:solidFill>
            </a:rPr>
            <a:t>Atenção Hospitalar e Urgência e Emergência</a:t>
          </a:r>
          <a:endParaRPr lang="pt-BR" b="1" dirty="0">
            <a:solidFill>
              <a:schemeClr val="bg1"/>
            </a:solidFill>
          </a:endParaRPr>
        </a:p>
      </dgm:t>
    </dgm:pt>
    <dgm:pt modelId="{DBB0AE33-6C3A-4836-9EB8-6B1F8AF8A154}" type="parTrans" cxnId="{0E87F01D-DC24-4B07-BD87-00AC976AA536}">
      <dgm:prSet/>
      <dgm:spPr/>
      <dgm:t>
        <a:bodyPr/>
        <a:lstStyle/>
        <a:p>
          <a:endParaRPr lang="pt-BR"/>
        </a:p>
      </dgm:t>
    </dgm:pt>
    <dgm:pt modelId="{7642D04F-E96D-419E-9942-8AF25E820914}" type="sibTrans" cxnId="{0E87F01D-DC24-4B07-BD87-00AC976AA536}">
      <dgm:prSet/>
      <dgm:spPr/>
      <dgm:t>
        <a:bodyPr/>
        <a:lstStyle/>
        <a:p>
          <a:endParaRPr lang="pt-BR"/>
        </a:p>
      </dgm:t>
    </dgm:pt>
    <dgm:pt modelId="{4291BAC4-8690-4B06-8DD6-3D44A13B67D9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UBS, </a:t>
          </a:r>
          <a:r>
            <a:rPr lang="pt-BR" dirty="0" err="1" smtClean="0">
              <a:solidFill>
                <a:schemeClr val="bg1"/>
              </a:solidFill>
            </a:rPr>
            <a:t>eSF</a:t>
          </a:r>
          <a:r>
            <a:rPr lang="pt-BR" dirty="0" smtClean="0">
              <a:solidFill>
                <a:schemeClr val="bg1"/>
              </a:solidFill>
            </a:rPr>
            <a:t>, </a:t>
          </a:r>
          <a:r>
            <a:rPr lang="pt-BR" dirty="0" err="1" smtClean="0">
              <a:solidFill>
                <a:schemeClr val="bg1"/>
              </a:solidFill>
            </a:rPr>
            <a:t>eAP</a:t>
          </a:r>
          <a:r>
            <a:rPr lang="pt-BR" dirty="0" smtClean="0">
              <a:solidFill>
                <a:schemeClr val="bg1"/>
              </a:solidFill>
            </a:rPr>
            <a:t>, NASF e Atenção Odontológica</a:t>
          </a:r>
          <a:endParaRPr lang="pt-BR" dirty="0">
            <a:solidFill>
              <a:schemeClr val="bg1"/>
            </a:solidFill>
          </a:endParaRPr>
        </a:p>
      </dgm:t>
    </dgm:pt>
    <dgm:pt modelId="{0AAE5FA7-3D3B-4FEB-A4C0-94B4D3BE4FE2}" type="parTrans" cxnId="{A5571B63-0BBF-4D9F-817B-7FDFA2626B48}">
      <dgm:prSet/>
      <dgm:spPr/>
      <dgm:t>
        <a:bodyPr/>
        <a:lstStyle/>
        <a:p>
          <a:endParaRPr lang="pt-BR"/>
        </a:p>
      </dgm:t>
    </dgm:pt>
    <dgm:pt modelId="{992AD910-5E15-469F-875B-CE40D80B21C5}" type="sibTrans" cxnId="{A5571B63-0BBF-4D9F-817B-7FDFA2626B48}">
      <dgm:prSet/>
      <dgm:spPr/>
      <dgm:t>
        <a:bodyPr/>
        <a:lstStyle/>
        <a:p>
          <a:endParaRPr lang="pt-BR"/>
        </a:p>
      </dgm:t>
    </dgm:pt>
    <dgm:pt modelId="{6EBE6E19-F128-4702-92E1-6777263705A7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Serviços habilitados uma </a:t>
          </a:r>
          <a:r>
            <a:rPr lang="pt-BR" smtClean="0">
              <a:solidFill>
                <a:schemeClr val="bg1"/>
              </a:solidFill>
            </a:rPr>
            <a:t>única modalidade</a:t>
          </a:r>
          <a:endParaRPr lang="pt-BR" dirty="0">
            <a:solidFill>
              <a:schemeClr val="bg1"/>
            </a:solidFill>
          </a:endParaRPr>
        </a:p>
      </dgm:t>
    </dgm:pt>
    <dgm:pt modelId="{1EFB7A9E-0ABA-4787-B1C2-C1B4D722F3B7}" type="parTrans" cxnId="{AAFCC90F-2C10-49A5-86D7-6DEEF33676F9}">
      <dgm:prSet/>
      <dgm:spPr/>
      <dgm:t>
        <a:bodyPr/>
        <a:lstStyle/>
        <a:p>
          <a:endParaRPr lang="pt-BR"/>
        </a:p>
      </dgm:t>
    </dgm:pt>
    <dgm:pt modelId="{3BEF57AD-29EB-40A9-BDB6-7323187BCAED}" type="sibTrans" cxnId="{AAFCC90F-2C10-49A5-86D7-6DEEF33676F9}">
      <dgm:prSet/>
      <dgm:spPr/>
      <dgm:t>
        <a:bodyPr/>
        <a:lstStyle/>
        <a:p>
          <a:endParaRPr lang="pt-BR"/>
        </a:p>
      </dgm:t>
    </dgm:pt>
    <dgm:pt modelId="{40ECD14A-5AFC-47E5-A7FD-9DF1BF97FC5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CER II, III OU IV</a:t>
          </a:r>
          <a:endParaRPr lang="pt-BR" dirty="0">
            <a:solidFill>
              <a:schemeClr val="bg1"/>
            </a:solidFill>
          </a:endParaRPr>
        </a:p>
      </dgm:t>
    </dgm:pt>
    <dgm:pt modelId="{981ED748-43CF-49D3-88E9-F2BCD7692D08}" type="parTrans" cxnId="{4E728E30-C08C-4906-BCDF-1E66D577B393}">
      <dgm:prSet/>
      <dgm:spPr/>
      <dgm:t>
        <a:bodyPr/>
        <a:lstStyle/>
        <a:p>
          <a:endParaRPr lang="pt-BR"/>
        </a:p>
      </dgm:t>
    </dgm:pt>
    <dgm:pt modelId="{4EAE556B-3600-4745-BB50-4514981E3637}" type="sibTrans" cxnId="{4E728E30-C08C-4906-BCDF-1E66D577B393}">
      <dgm:prSet/>
      <dgm:spPr/>
      <dgm:t>
        <a:bodyPr/>
        <a:lstStyle/>
        <a:p>
          <a:endParaRPr lang="pt-BR"/>
        </a:p>
      </dgm:t>
    </dgm:pt>
    <dgm:pt modelId="{C413FFFA-C921-4A6E-8284-50B4151A6FC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mtClean="0">
              <a:solidFill>
                <a:schemeClr val="bg1"/>
              </a:solidFill>
            </a:rPr>
            <a:t>CEO I, II e III</a:t>
          </a:r>
          <a:endParaRPr lang="pt-BR" dirty="0">
            <a:solidFill>
              <a:schemeClr val="bg1"/>
            </a:solidFill>
          </a:endParaRPr>
        </a:p>
      </dgm:t>
    </dgm:pt>
    <dgm:pt modelId="{75B04EEA-DA23-4A25-8DFB-58095EF9489C}" type="parTrans" cxnId="{DE7F2758-6715-4201-8DFB-B671084A188D}">
      <dgm:prSet/>
      <dgm:spPr/>
      <dgm:t>
        <a:bodyPr/>
        <a:lstStyle/>
        <a:p>
          <a:endParaRPr lang="pt-BR"/>
        </a:p>
      </dgm:t>
    </dgm:pt>
    <dgm:pt modelId="{5810A17C-110D-4430-A994-77AC7679988A}" type="sibTrans" cxnId="{DE7F2758-6715-4201-8DFB-B671084A188D}">
      <dgm:prSet/>
      <dgm:spPr/>
      <dgm:t>
        <a:bodyPr/>
        <a:lstStyle/>
        <a:p>
          <a:endParaRPr lang="pt-BR"/>
        </a:p>
      </dgm:t>
    </dgm:pt>
    <dgm:pt modelId="{3A32C0E6-0609-4BD2-B849-B272CC717CC3}">
      <dgm:prSet phldrT="[Tex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bg1"/>
              </a:solidFill>
            </a:rPr>
            <a:t>REDE DE CUIDADOS À PESSOA COM DEFICIÊNCIA</a:t>
          </a:r>
          <a:endParaRPr lang="pt-BR" b="1" dirty="0">
            <a:solidFill>
              <a:schemeClr val="bg1"/>
            </a:solidFill>
          </a:endParaRPr>
        </a:p>
      </dgm:t>
    </dgm:pt>
    <dgm:pt modelId="{F8EEE3B1-BDC6-48E9-BD39-DFF3B55C779F}" type="sibTrans" cxnId="{083123D9-F83E-42D7-A13F-4F715708BF14}">
      <dgm:prSet/>
      <dgm:spPr/>
      <dgm:t>
        <a:bodyPr/>
        <a:lstStyle/>
        <a:p>
          <a:endParaRPr lang="pt-BR"/>
        </a:p>
      </dgm:t>
    </dgm:pt>
    <dgm:pt modelId="{A74ABDBE-12B6-42FF-8B52-56664B9DECB9}" type="parTrans" cxnId="{083123D9-F83E-42D7-A13F-4F715708BF14}">
      <dgm:prSet/>
      <dgm:spPr/>
      <dgm:t>
        <a:bodyPr/>
        <a:lstStyle/>
        <a:p>
          <a:endParaRPr lang="pt-BR"/>
        </a:p>
      </dgm:t>
    </dgm:pt>
    <dgm:pt modelId="{1DB52C6D-38A6-4DF2-B404-8DF7CDB2E19A}" type="pres">
      <dgm:prSet presAssocID="{32EA63B9-3B29-4082-9440-74823C48E8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C1ACD55-FC44-4494-A135-4B354593A862}" type="pres">
      <dgm:prSet presAssocID="{3A32C0E6-0609-4BD2-B849-B272CC717CC3}" presName="hierRoot1" presStyleCnt="0">
        <dgm:presLayoutVars>
          <dgm:hierBranch val="init"/>
        </dgm:presLayoutVars>
      </dgm:prSet>
      <dgm:spPr/>
    </dgm:pt>
    <dgm:pt modelId="{1751BC1B-3AD1-45ED-ADD9-670F4D1333C9}" type="pres">
      <dgm:prSet presAssocID="{3A32C0E6-0609-4BD2-B849-B272CC717CC3}" presName="rootComposite1" presStyleCnt="0"/>
      <dgm:spPr/>
    </dgm:pt>
    <dgm:pt modelId="{C5563CD8-2D43-4D71-AD8B-D56956C96636}" type="pres">
      <dgm:prSet presAssocID="{3A32C0E6-0609-4BD2-B849-B272CC717CC3}" presName="rootText1" presStyleLbl="node0" presStyleIdx="0" presStyleCnt="1" custScaleX="251400" custScaleY="75498" custLinFactNeighborY="1997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A3A65CD-2418-421B-B849-9A4F2E8EB18C}" type="pres">
      <dgm:prSet presAssocID="{3A32C0E6-0609-4BD2-B849-B272CC717CC3}" presName="rootConnector1" presStyleLbl="node1" presStyleIdx="0" presStyleCnt="0"/>
      <dgm:spPr/>
      <dgm:t>
        <a:bodyPr/>
        <a:lstStyle/>
        <a:p>
          <a:endParaRPr lang="pt-BR"/>
        </a:p>
      </dgm:t>
    </dgm:pt>
    <dgm:pt modelId="{A0E65EA7-62C4-4449-9A3E-CC82B2D67E56}" type="pres">
      <dgm:prSet presAssocID="{3A32C0E6-0609-4BD2-B849-B272CC717CC3}" presName="hierChild2" presStyleCnt="0"/>
      <dgm:spPr/>
    </dgm:pt>
    <dgm:pt modelId="{5D98E7F0-2721-4729-8663-552B13E25B8D}" type="pres">
      <dgm:prSet presAssocID="{F698F4B0-90C9-461B-B01B-1C926239B70F}" presName="Name37" presStyleLbl="parChTrans1D2" presStyleIdx="0" presStyleCnt="3"/>
      <dgm:spPr/>
      <dgm:t>
        <a:bodyPr/>
        <a:lstStyle/>
        <a:p>
          <a:endParaRPr lang="pt-BR"/>
        </a:p>
      </dgm:t>
    </dgm:pt>
    <dgm:pt modelId="{611F36BF-4618-4E13-9784-FEA66E081A30}" type="pres">
      <dgm:prSet presAssocID="{19C0D3D4-66BD-4353-AFD0-4986350AC9A6}" presName="hierRoot2" presStyleCnt="0">
        <dgm:presLayoutVars>
          <dgm:hierBranch val="init"/>
        </dgm:presLayoutVars>
      </dgm:prSet>
      <dgm:spPr/>
    </dgm:pt>
    <dgm:pt modelId="{E6DE6F2A-F54B-4284-9DDB-578202EC4D39}" type="pres">
      <dgm:prSet presAssocID="{19C0D3D4-66BD-4353-AFD0-4986350AC9A6}" presName="rootComposite" presStyleCnt="0"/>
      <dgm:spPr/>
    </dgm:pt>
    <dgm:pt modelId="{36F18713-E985-49DD-92E3-5AA118E527E5}" type="pres">
      <dgm:prSet presAssocID="{19C0D3D4-66BD-4353-AFD0-4986350AC9A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98E97FD-6EB9-40FA-952C-C0393F7AE0E6}" type="pres">
      <dgm:prSet presAssocID="{19C0D3D4-66BD-4353-AFD0-4986350AC9A6}" presName="rootConnector" presStyleLbl="node2" presStyleIdx="0" presStyleCnt="3"/>
      <dgm:spPr/>
      <dgm:t>
        <a:bodyPr/>
        <a:lstStyle/>
        <a:p>
          <a:endParaRPr lang="pt-BR"/>
        </a:p>
      </dgm:t>
    </dgm:pt>
    <dgm:pt modelId="{61EA0867-F4CF-4BFB-80A0-12FC3CF9E8A9}" type="pres">
      <dgm:prSet presAssocID="{19C0D3D4-66BD-4353-AFD0-4986350AC9A6}" presName="hierChild4" presStyleCnt="0"/>
      <dgm:spPr/>
    </dgm:pt>
    <dgm:pt modelId="{E1F27A81-3AB6-422C-903E-721ABCCB64AF}" type="pres">
      <dgm:prSet presAssocID="{0AAE5FA7-3D3B-4FEB-A4C0-94B4D3BE4FE2}" presName="Name37" presStyleLbl="parChTrans1D3" presStyleIdx="0" presStyleCnt="4"/>
      <dgm:spPr/>
      <dgm:t>
        <a:bodyPr/>
        <a:lstStyle/>
        <a:p>
          <a:endParaRPr lang="pt-BR"/>
        </a:p>
      </dgm:t>
    </dgm:pt>
    <dgm:pt modelId="{DA289858-9A65-49E8-9885-BDE890763E81}" type="pres">
      <dgm:prSet presAssocID="{4291BAC4-8690-4B06-8DD6-3D44A13B67D9}" presName="hierRoot2" presStyleCnt="0">
        <dgm:presLayoutVars>
          <dgm:hierBranch val="init"/>
        </dgm:presLayoutVars>
      </dgm:prSet>
      <dgm:spPr/>
    </dgm:pt>
    <dgm:pt modelId="{65F46710-1481-4B18-9D45-C1A069171C03}" type="pres">
      <dgm:prSet presAssocID="{4291BAC4-8690-4B06-8DD6-3D44A13B67D9}" presName="rootComposite" presStyleCnt="0"/>
      <dgm:spPr/>
    </dgm:pt>
    <dgm:pt modelId="{35CCF938-0B41-40B4-963F-57CBA92CBCC4}" type="pres">
      <dgm:prSet presAssocID="{4291BAC4-8690-4B06-8DD6-3D44A13B67D9}" presName="rootText" presStyleLbl="node3" presStyleIdx="0" presStyleCnt="4" custLinFactNeighborX="950" custLinFactNeighborY="-1206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AF22CCE-925C-4315-B501-85E316BD201D}" type="pres">
      <dgm:prSet presAssocID="{4291BAC4-8690-4B06-8DD6-3D44A13B67D9}" presName="rootConnector" presStyleLbl="node3" presStyleIdx="0" presStyleCnt="4"/>
      <dgm:spPr/>
      <dgm:t>
        <a:bodyPr/>
        <a:lstStyle/>
        <a:p>
          <a:endParaRPr lang="pt-BR"/>
        </a:p>
      </dgm:t>
    </dgm:pt>
    <dgm:pt modelId="{7224704B-F5A2-4870-8641-BBC79997E32E}" type="pres">
      <dgm:prSet presAssocID="{4291BAC4-8690-4B06-8DD6-3D44A13B67D9}" presName="hierChild4" presStyleCnt="0"/>
      <dgm:spPr/>
    </dgm:pt>
    <dgm:pt modelId="{F9988B98-2911-412E-9935-AA56360C348B}" type="pres">
      <dgm:prSet presAssocID="{4291BAC4-8690-4B06-8DD6-3D44A13B67D9}" presName="hierChild5" presStyleCnt="0"/>
      <dgm:spPr/>
    </dgm:pt>
    <dgm:pt modelId="{8D21828F-3EC3-4CDB-B5C2-9B4A96802AEA}" type="pres">
      <dgm:prSet presAssocID="{19C0D3D4-66BD-4353-AFD0-4986350AC9A6}" presName="hierChild5" presStyleCnt="0"/>
      <dgm:spPr/>
    </dgm:pt>
    <dgm:pt modelId="{33091F18-FF0D-4D2A-8012-CB4D4E1CA1E5}" type="pres">
      <dgm:prSet presAssocID="{39B432C0-59EC-40E9-B911-19889D3A63D0}" presName="Name37" presStyleLbl="parChTrans1D2" presStyleIdx="1" presStyleCnt="3"/>
      <dgm:spPr/>
      <dgm:t>
        <a:bodyPr/>
        <a:lstStyle/>
        <a:p>
          <a:endParaRPr lang="pt-BR"/>
        </a:p>
      </dgm:t>
    </dgm:pt>
    <dgm:pt modelId="{94DFC473-010E-428D-B1E1-7B8C11973BE6}" type="pres">
      <dgm:prSet presAssocID="{6C922884-E0F3-4A1F-B6DB-55780E8CBA19}" presName="hierRoot2" presStyleCnt="0">
        <dgm:presLayoutVars>
          <dgm:hierBranch val="init"/>
        </dgm:presLayoutVars>
      </dgm:prSet>
      <dgm:spPr/>
    </dgm:pt>
    <dgm:pt modelId="{1B51B974-2003-42E4-BCBE-6AF8368DDE07}" type="pres">
      <dgm:prSet presAssocID="{6C922884-E0F3-4A1F-B6DB-55780E8CBA19}" presName="rootComposite" presStyleCnt="0"/>
      <dgm:spPr/>
    </dgm:pt>
    <dgm:pt modelId="{1CD1ABC5-D033-4B08-8991-6EC8405ED210}" type="pres">
      <dgm:prSet presAssocID="{6C922884-E0F3-4A1F-B6DB-55780E8CBA1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4D6AAD6-07C0-4603-8F59-FE70CB21C29A}" type="pres">
      <dgm:prSet presAssocID="{6C922884-E0F3-4A1F-B6DB-55780E8CBA19}" presName="rootConnector" presStyleLbl="node2" presStyleIdx="1" presStyleCnt="3"/>
      <dgm:spPr/>
      <dgm:t>
        <a:bodyPr/>
        <a:lstStyle/>
        <a:p>
          <a:endParaRPr lang="pt-BR"/>
        </a:p>
      </dgm:t>
    </dgm:pt>
    <dgm:pt modelId="{C2F24586-7D12-4F53-9F4C-9B7D8237BF2D}" type="pres">
      <dgm:prSet presAssocID="{6C922884-E0F3-4A1F-B6DB-55780E8CBA19}" presName="hierChild4" presStyleCnt="0"/>
      <dgm:spPr/>
    </dgm:pt>
    <dgm:pt modelId="{749179EC-0B10-40F3-B8A6-9110396B8F3D}" type="pres">
      <dgm:prSet presAssocID="{1EFB7A9E-0ABA-4787-B1C2-C1B4D722F3B7}" presName="Name37" presStyleLbl="parChTrans1D3" presStyleIdx="1" presStyleCnt="4"/>
      <dgm:spPr/>
      <dgm:t>
        <a:bodyPr/>
        <a:lstStyle/>
        <a:p>
          <a:endParaRPr lang="pt-BR"/>
        </a:p>
      </dgm:t>
    </dgm:pt>
    <dgm:pt modelId="{76D9A5A7-F52A-4D57-9F77-EA14341D3467}" type="pres">
      <dgm:prSet presAssocID="{6EBE6E19-F128-4702-92E1-6777263705A7}" presName="hierRoot2" presStyleCnt="0">
        <dgm:presLayoutVars>
          <dgm:hierBranch val="init"/>
        </dgm:presLayoutVars>
      </dgm:prSet>
      <dgm:spPr/>
    </dgm:pt>
    <dgm:pt modelId="{95E8B8F8-F7CD-4F6C-949D-D1A65905D96C}" type="pres">
      <dgm:prSet presAssocID="{6EBE6E19-F128-4702-92E1-6777263705A7}" presName="rootComposite" presStyleCnt="0"/>
      <dgm:spPr/>
    </dgm:pt>
    <dgm:pt modelId="{CB05A31E-571A-4F55-8E67-B0F86AF6D591}" type="pres">
      <dgm:prSet presAssocID="{6EBE6E19-F128-4702-92E1-6777263705A7}" presName="rootText" presStyleLbl="node3" presStyleIdx="1" presStyleCnt="4" custLinFactNeighborY="-2477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B34E4CC-398E-4E1A-B45F-5948CA7502F9}" type="pres">
      <dgm:prSet presAssocID="{6EBE6E19-F128-4702-92E1-6777263705A7}" presName="rootConnector" presStyleLbl="node3" presStyleIdx="1" presStyleCnt="4"/>
      <dgm:spPr/>
      <dgm:t>
        <a:bodyPr/>
        <a:lstStyle/>
        <a:p>
          <a:endParaRPr lang="pt-BR"/>
        </a:p>
      </dgm:t>
    </dgm:pt>
    <dgm:pt modelId="{3E4E07B4-650D-429E-8778-B48705D9D69E}" type="pres">
      <dgm:prSet presAssocID="{6EBE6E19-F128-4702-92E1-6777263705A7}" presName="hierChild4" presStyleCnt="0"/>
      <dgm:spPr/>
    </dgm:pt>
    <dgm:pt modelId="{01E45403-3780-4304-81DA-9A81D025160C}" type="pres">
      <dgm:prSet presAssocID="{6EBE6E19-F128-4702-92E1-6777263705A7}" presName="hierChild5" presStyleCnt="0"/>
      <dgm:spPr/>
    </dgm:pt>
    <dgm:pt modelId="{4D4B2BEF-8B14-44B5-BBC7-ED513E52F0B9}" type="pres">
      <dgm:prSet presAssocID="{981ED748-43CF-49D3-88E9-F2BCD7692D08}" presName="Name37" presStyleLbl="parChTrans1D3" presStyleIdx="2" presStyleCnt="4"/>
      <dgm:spPr/>
      <dgm:t>
        <a:bodyPr/>
        <a:lstStyle/>
        <a:p>
          <a:endParaRPr lang="pt-BR"/>
        </a:p>
      </dgm:t>
    </dgm:pt>
    <dgm:pt modelId="{C8705EB6-F7EB-4517-851C-A97CD6209FC1}" type="pres">
      <dgm:prSet presAssocID="{40ECD14A-5AFC-47E5-A7FD-9DF1BF97FC58}" presName="hierRoot2" presStyleCnt="0">
        <dgm:presLayoutVars>
          <dgm:hierBranch val="init"/>
        </dgm:presLayoutVars>
      </dgm:prSet>
      <dgm:spPr/>
    </dgm:pt>
    <dgm:pt modelId="{EDEE584D-7AEA-4989-B13A-234B1E1E51F4}" type="pres">
      <dgm:prSet presAssocID="{40ECD14A-5AFC-47E5-A7FD-9DF1BF97FC58}" presName="rootComposite" presStyleCnt="0"/>
      <dgm:spPr/>
    </dgm:pt>
    <dgm:pt modelId="{FC93DB1F-D759-4ED2-AE4C-8F1144571527}" type="pres">
      <dgm:prSet presAssocID="{40ECD14A-5AFC-47E5-A7FD-9DF1BF97FC58}" presName="rootText" presStyleLbl="node3" presStyleIdx="2" presStyleCnt="4" custLinFactNeighborY="-3623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C386193-FF04-41F7-91B2-28B340BE2D50}" type="pres">
      <dgm:prSet presAssocID="{40ECD14A-5AFC-47E5-A7FD-9DF1BF97FC58}" presName="rootConnector" presStyleLbl="node3" presStyleIdx="2" presStyleCnt="4"/>
      <dgm:spPr/>
      <dgm:t>
        <a:bodyPr/>
        <a:lstStyle/>
        <a:p>
          <a:endParaRPr lang="pt-BR"/>
        </a:p>
      </dgm:t>
    </dgm:pt>
    <dgm:pt modelId="{9E912A8C-4B97-4E08-8660-52B82C68593A}" type="pres">
      <dgm:prSet presAssocID="{40ECD14A-5AFC-47E5-A7FD-9DF1BF97FC58}" presName="hierChild4" presStyleCnt="0"/>
      <dgm:spPr/>
    </dgm:pt>
    <dgm:pt modelId="{44C3C5AF-B59F-4505-A337-ECAD8E62AE83}" type="pres">
      <dgm:prSet presAssocID="{40ECD14A-5AFC-47E5-A7FD-9DF1BF97FC58}" presName="hierChild5" presStyleCnt="0"/>
      <dgm:spPr/>
    </dgm:pt>
    <dgm:pt modelId="{978DF23F-FCED-44AC-95FB-0FA38995B579}" type="pres">
      <dgm:prSet presAssocID="{75B04EEA-DA23-4A25-8DFB-58095EF9489C}" presName="Name37" presStyleLbl="parChTrans1D3" presStyleIdx="3" presStyleCnt="4"/>
      <dgm:spPr/>
      <dgm:t>
        <a:bodyPr/>
        <a:lstStyle/>
        <a:p>
          <a:endParaRPr lang="pt-BR"/>
        </a:p>
      </dgm:t>
    </dgm:pt>
    <dgm:pt modelId="{87BF5255-7762-4906-8725-7B26588A5B53}" type="pres">
      <dgm:prSet presAssocID="{C413FFFA-C921-4A6E-8284-50B4151A6FCF}" presName="hierRoot2" presStyleCnt="0">
        <dgm:presLayoutVars>
          <dgm:hierBranch val="init"/>
        </dgm:presLayoutVars>
      </dgm:prSet>
      <dgm:spPr/>
    </dgm:pt>
    <dgm:pt modelId="{5D12535C-E253-4EE9-A7B4-5E9BD44675F9}" type="pres">
      <dgm:prSet presAssocID="{C413FFFA-C921-4A6E-8284-50B4151A6FCF}" presName="rootComposite" presStyleCnt="0"/>
      <dgm:spPr/>
    </dgm:pt>
    <dgm:pt modelId="{886C1A92-899A-4EA9-BA4A-1A0A2DE468E0}" type="pres">
      <dgm:prSet presAssocID="{C413FFFA-C921-4A6E-8284-50B4151A6FCF}" presName="rootText" presStyleLbl="node3" presStyleIdx="3" presStyleCnt="4" custLinFactNeighborY="-4768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61CFE2E-ABCA-470E-A87F-06AB43B87EFC}" type="pres">
      <dgm:prSet presAssocID="{C413FFFA-C921-4A6E-8284-50B4151A6FCF}" presName="rootConnector" presStyleLbl="node3" presStyleIdx="3" presStyleCnt="4"/>
      <dgm:spPr/>
      <dgm:t>
        <a:bodyPr/>
        <a:lstStyle/>
        <a:p>
          <a:endParaRPr lang="pt-BR"/>
        </a:p>
      </dgm:t>
    </dgm:pt>
    <dgm:pt modelId="{A3D57CB4-7E6C-4BAD-9E4B-21A3011DB3C2}" type="pres">
      <dgm:prSet presAssocID="{C413FFFA-C921-4A6E-8284-50B4151A6FCF}" presName="hierChild4" presStyleCnt="0"/>
      <dgm:spPr/>
    </dgm:pt>
    <dgm:pt modelId="{C63E2D89-691B-4877-90B5-F60AE5644BC1}" type="pres">
      <dgm:prSet presAssocID="{C413FFFA-C921-4A6E-8284-50B4151A6FCF}" presName="hierChild5" presStyleCnt="0"/>
      <dgm:spPr/>
    </dgm:pt>
    <dgm:pt modelId="{7F931A8D-9663-4B6F-A41D-DD69F87794A8}" type="pres">
      <dgm:prSet presAssocID="{6C922884-E0F3-4A1F-B6DB-55780E8CBA19}" presName="hierChild5" presStyleCnt="0"/>
      <dgm:spPr/>
    </dgm:pt>
    <dgm:pt modelId="{DCB8B4B4-B71B-4E1E-84C3-9AB0DCF268F4}" type="pres">
      <dgm:prSet presAssocID="{DBB0AE33-6C3A-4836-9EB8-6B1F8AF8A154}" presName="Name37" presStyleLbl="parChTrans1D2" presStyleIdx="2" presStyleCnt="3"/>
      <dgm:spPr/>
      <dgm:t>
        <a:bodyPr/>
        <a:lstStyle/>
        <a:p>
          <a:endParaRPr lang="pt-BR"/>
        </a:p>
      </dgm:t>
    </dgm:pt>
    <dgm:pt modelId="{DFA4BC60-86BC-4FFB-A04F-288B1289D4B2}" type="pres">
      <dgm:prSet presAssocID="{9D88A1A4-611F-4974-AAF0-2EC0130ED576}" presName="hierRoot2" presStyleCnt="0">
        <dgm:presLayoutVars>
          <dgm:hierBranch val="init"/>
        </dgm:presLayoutVars>
      </dgm:prSet>
      <dgm:spPr/>
    </dgm:pt>
    <dgm:pt modelId="{032006FA-C34C-4753-AAC3-A36C3D9CE6DE}" type="pres">
      <dgm:prSet presAssocID="{9D88A1A4-611F-4974-AAF0-2EC0130ED576}" presName="rootComposite" presStyleCnt="0"/>
      <dgm:spPr/>
    </dgm:pt>
    <dgm:pt modelId="{7F0B0762-33BD-4756-95A0-FD23274FFF09}" type="pres">
      <dgm:prSet presAssocID="{9D88A1A4-611F-4974-AAF0-2EC0130ED57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63CA025-1C30-4FA7-9728-EBC422A5AA15}" type="pres">
      <dgm:prSet presAssocID="{9D88A1A4-611F-4974-AAF0-2EC0130ED576}" presName="rootConnector" presStyleLbl="node2" presStyleIdx="2" presStyleCnt="3"/>
      <dgm:spPr/>
      <dgm:t>
        <a:bodyPr/>
        <a:lstStyle/>
        <a:p>
          <a:endParaRPr lang="pt-BR"/>
        </a:p>
      </dgm:t>
    </dgm:pt>
    <dgm:pt modelId="{36620C4A-5BDB-4E97-BD85-550E5A038E97}" type="pres">
      <dgm:prSet presAssocID="{9D88A1A4-611F-4974-AAF0-2EC0130ED576}" presName="hierChild4" presStyleCnt="0"/>
      <dgm:spPr/>
    </dgm:pt>
    <dgm:pt modelId="{BA3091C2-43D0-4D97-A6FF-9553ADD25CE4}" type="pres">
      <dgm:prSet presAssocID="{9D88A1A4-611F-4974-AAF0-2EC0130ED576}" presName="hierChild5" presStyleCnt="0"/>
      <dgm:spPr/>
    </dgm:pt>
    <dgm:pt modelId="{294C5425-DC35-440D-A9BA-1085A62D41B6}" type="pres">
      <dgm:prSet presAssocID="{3A32C0E6-0609-4BD2-B849-B272CC717CC3}" presName="hierChild3" presStyleCnt="0"/>
      <dgm:spPr/>
    </dgm:pt>
  </dgm:ptLst>
  <dgm:cxnLst>
    <dgm:cxn modelId="{EB230606-189B-45A3-A85C-B776EB70D9FB}" type="presOf" srcId="{0AAE5FA7-3D3B-4FEB-A4C0-94B4D3BE4FE2}" destId="{E1F27A81-3AB6-422C-903E-721ABCCB64AF}" srcOrd="0" destOrd="0" presId="urn:microsoft.com/office/officeart/2005/8/layout/orgChart1"/>
    <dgm:cxn modelId="{798BCECA-FDC3-494E-9E2A-28EE7B80872D}" type="presOf" srcId="{32EA63B9-3B29-4082-9440-74823C48E80B}" destId="{1DB52C6D-38A6-4DF2-B404-8DF7CDB2E19A}" srcOrd="0" destOrd="0" presId="urn:microsoft.com/office/officeart/2005/8/layout/orgChart1"/>
    <dgm:cxn modelId="{012995F7-D8CC-4E81-B2DA-3E9EC4A0B6F9}" type="presOf" srcId="{F698F4B0-90C9-461B-B01B-1C926239B70F}" destId="{5D98E7F0-2721-4729-8663-552B13E25B8D}" srcOrd="0" destOrd="0" presId="urn:microsoft.com/office/officeart/2005/8/layout/orgChart1"/>
    <dgm:cxn modelId="{DE7F2758-6715-4201-8DFB-B671084A188D}" srcId="{6C922884-E0F3-4A1F-B6DB-55780E8CBA19}" destId="{C413FFFA-C921-4A6E-8284-50B4151A6FCF}" srcOrd="2" destOrd="0" parTransId="{75B04EEA-DA23-4A25-8DFB-58095EF9489C}" sibTransId="{5810A17C-110D-4430-A994-77AC7679988A}"/>
    <dgm:cxn modelId="{C567078F-42D9-40D3-B4F5-3F2D17A3C584}" type="presOf" srcId="{75B04EEA-DA23-4A25-8DFB-58095EF9489C}" destId="{978DF23F-FCED-44AC-95FB-0FA38995B579}" srcOrd="0" destOrd="0" presId="urn:microsoft.com/office/officeart/2005/8/layout/orgChart1"/>
    <dgm:cxn modelId="{F6CF2207-64CF-402A-BE0C-61F0115406BA}" type="presOf" srcId="{C413FFFA-C921-4A6E-8284-50B4151A6FCF}" destId="{961CFE2E-ABCA-470E-A87F-06AB43B87EFC}" srcOrd="1" destOrd="0" presId="urn:microsoft.com/office/officeart/2005/8/layout/orgChart1"/>
    <dgm:cxn modelId="{6CD34BC5-5477-4677-811B-61D319DA54F1}" type="presOf" srcId="{6C922884-E0F3-4A1F-B6DB-55780E8CBA19}" destId="{74D6AAD6-07C0-4603-8F59-FE70CB21C29A}" srcOrd="1" destOrd="0" presId="urn:microsoft.com/office/officeart/2005/8/layout/orgChart1"/>
    <dgm:cxn modelId="{0BF3B756-7D77-41DD-959E-ADE1C1DC5457}" type="presOf" srcId="{9D88A1A4-611F-4974-AAF0-2EC0130ED576}" destId="{7F0B0762-33BD-4756-95A0-FD23274FFF09}" srcOrd="0" destOrd="0" presId="urn:microsoft.com/office/officeart/2005/8/layout/orgChart1"/>
    <dgm:cxn modelId="{F1479794-5425-4D55-B426-3B4CE5A5D995}" type="presOf" srcId="{19C0D3D4-66BD-4353-AFD0-4986350AC9A6}" destId="{36F18713-E985-49DD-92E3-5AA118E527E5}" srcOrd="0" destOrd="0" presId="urn:microsoft.com/office/officeart/2005/8/layout/orgChart1"/>
    <dgm:cxn modelId="{A78F4D62-1669-4B43-86DD-C3C80C29D0D1}" type="presOf" srcId="{3A32C0E6-0609-4BD2-B849-B272CC717CC3}" destId="{C5563CD8-2D43-4D71-AD8B-D56956C96636}" srcOrd="0" destOrd="0" presId="urn:microsoft.com/office/officeart/2005/8/layout/orgChart1"/>
    <dgm:cxn modelId="{C74BC5B8-6FAC-4CA7-BA17-34C1B1C9096E}" srcId="{3A32C0E6-0609-4BD2-B849-B272CC717CC3}" destId="{19C0D3D4-66BD-4353-AFD0-4986350AC9A6}" srcOrd="0" destOrd="0" parTransId="{F698F4B0-90C9-461B-B01B-1C926239B70F}" sibTransId="{7E4D9BA7-475F-4415-804E-5983142CE11E}"/>
    <dgm:cxn modelId="{AA7702C6-937E-4E6A-8A0C-18D085367115}" type="presOf" srcId="{6C922884-E0F3-4A1F-B6DB-55780E8CBA19}" destId="{1CD1ABC5-D033-4B08-8991-6EC8405ED210}" srcOrd="0" destOrd="0" presId="urn:microsoft.com/office/officeart/2005/8/layout/orgChart1"/>
    <dgm:cxn modelId="{AAFCC90F-2C10-49A5-86D7-6DEEF33676F9}" srcId="{6C922884-E0F3-4A1F-B6DB-55780E8CBA19}" destId="{6EBE6E19-F128-4702-92E1-6777263705A7}" srcOrd="0" destOrd="0" parTransId="{1EFB7A9E-0ABA-4787-B1C2-C1B4D722F3B7}" sibTransId="{3BEF57AD-29EB-40A9-BDB6-7323187BCAED}"/>
    <dgm:cxn modelId="{F192C292-6501-4571-BBFF-FE3AEF2B5E6B}" type="presOf" srcId="{981ED748-43CF-49D3-88E9-F2BCD7692D08}" destId="{4D4B2BEF-8B14-44B5-BBC7-ED513E52F0B9}" srcOrd="0" destOrd="0" presId="urn:microsoft.com/office/officeart/2005/8/layout/orgChart1"/>
    <dgm:cxn modelId="{8BB1389D-B7AC-4905-9DD8-8ECDB0B5C302}" type="presOf" srcId="{4291BAC4-8690-4B06-8DD6-3D44A13B67D9}" destId="{4AF22CCE-925C-4315-B501-85E316BD201D}" srcOrd="1" destOrd="0" presId="urn:microsoft.com/office/officeart/2005/8/layout/orgChart1"/>
    <dgm:cxn modelId="{A5571B63-0BBF-4D9F-817B-7FDFA2626B48}" srcId="{19C0D3D4-66BD-4353-AFD0-4986350AC9A6}" destId="{4291BAC4-8690-4B06-8DD6-3D44A13B67D9}" srcOrd="0" destOrd="0" parTransId="{0AAE5FA7-3D3B-4FEB-A4C0-94B4D3BE4FE2}" sibTransId="{992AD910-5E15-469F-875B-CE40D80B21C5}"/>
    <dgm:cxn modelId="{4E728E30-C08C-4906-BCDF-1E66D577B393}" srcId="{6C922884-E0F3-4A1F-B6DB-55780E8CBA19}" destId="{40ECD14A-5AFC-47E5-A7FD-9DF1BF97FC58}" srcOrd="1" destOrd="0" parTransId="{981ED748-43CF-49D3-88E9-F2BCD7692D08}" sibTransId="{4EAE556B-3600-4745-BB50-4514981E3637}"/>
    <dgm:cxn modelId="{677959AB-1782-4996-9BA8-E78FDA4D2515}" type="presOf" srcId="{1EFB7A9E-0ABA-4787-B1C2-C1B4D722F3B7}" destId="{749179EC-0B10-40F3-B8A6-9110396B8F3D}" srcOrd="0" destOrd="0" presId="urn:microsoft.com/office/officeart/2005/8/layout/orgChart1"/>
    <dgm:cxn modelId="{B103C3CE-4F62-483A-A278-926B974E76B9}" srcId="{3A32C0E6-0609-4BD2-B849-B272CC717CC3}" destId="{6C922884-E0F3-4A1F-B6DB-55780E8CBA19}" srcOrd="1" destOrd="0" parTransId="{39B432C0-59EC-40E9-B911-19889D3A63D0}" sibTransId="{2673F8C8-BCD1-4D47-A91E-F6A7DE04E10C}"/>
    <dgm:cxn modelId="{266ED932-1539-43F8-B7E7-D8CA59269C71}" type="presOf" srcId="{39B432C0-59EC-40E9-B911-19889D3A63D0}" destId="{33091F18-FF0D-4D2A-8012-CB4D4E1CA1E5}" srcOrd="0" destOrd="0" presId="urn:microsoft.com/office/officeart/2005/8/layout/orgChart1"/>
    <dgm:cxn modelId="{0F775F32-82ED-4E55-B3B9-45C4C506312C}" type="presOf" srcId="{6EBE6E19-F128-4702-92E1-6777263705A7}" destId="{CB05A31E-571A-4F55-8E67-B0F86AF6D591}" srcOrd="0" destOrd="0" presId="urn:microsoft.com/office/officeart/2005/8/layout/orgChart1"/>
    <dgm:cxn modelId="{6684FA41-0FC5-4391-A87D-4C1FA4CBEE59}" type="presOf" srcId="{DBB0AE33-6C3A-4836-9EB8-6B1F8AF8A154}" destId="{DCB8B4B4-B71B-4E1E-84C3-9AB0DCF268F4}" srcOrd="0" destOrd="0" presId="urn:microsoft.com/office/officeart/2005/8/layout/orgChart1"/>
    <dgm:cxn modelId="{7325F026-D149-43C5-85E3-FEB13C6E2E3C}" type="presOf" srcId="{40ECD14A-5AFC-47E5-A7FD-9DF1BF97FC58}" destId="{9C386193-FF04-41F7-91B2-28B340BE2D50}" srcOrd="1" destOrd="0" presId="urn:microsoft.com/office/officeart/2005/8/layout/orgChart1"/>
    <dgm:cxn modelId="{503D345F-C28D-4B4A-82BE-EA3A37F26324}" type="presOf" srcId="{9D88A1A4-611F-4974-AAF0-2EC0130ED576}" destId="{463CA025-1C30-4FA7-9728-EBC422A5AA15}" srcOrd="1" destOrd="0" presId="urn:microsoft.com/office/officeart/2005/8/layout/orgChart1"/>
    <dgm:cxn modelId="{0E87F01D-DC24-4B07-BD87-00AC976AA536}" srcId="{3A32C0E6-0609-4BD2-B849-B272CC717CC3}" destId="{9D88A1A4-611F-4974-AAF0-2EC0130ED576}" srcOrd="2" destOrd="0" parTransId="{DBB0AE33-6C3A-4836-9EB8-6B1F8AF8A154}" sibTransId="{7642D04F-E96D-419E-9942-8AF25E820914}"/>
    <dgm:cxn modelId="{95445DDA-5627-47DC-9134-E28B0DF63567}" type="presOf" srcId="{19C0D3D4-66BD-4353-AFD0-4986350AC9A6}" destId="{798E97FD-6EB9-40FA-952C-C0393F7AE0E6}" srcOrd="1" destOrd="0" presId="urn:microsoft.com/office/officeart/2005/8/layout/orgChart1"/>
    <dgm:cxn modelId="{41F7C916-DAE6-487A-884B-B75483EFB3F1}" type="presOf" srcId="{6EBE6E19-F128-4702-92E1-6777263705A7}" destId="{0B34E4CC-398E-4E1A-B45F-5948CA7502F9}" srcOrd="1" destOrd="0" presId="urn:microsoft.com/office/officeart/2005/8/layout/orgChart1"/>
    <dgm:cxn modelId="{083123D9-F83E-42D7-A13F-4F715708BF14}" srcId="{32EA63B9-3B29-4082-9440-74823C48E80B}" destId="{3A32C0E6-0609-4BD2-B849-B272CC717CC3}" srcOrd="0" destOrd="0" parTransId="{A74ABDBE-12B6-42FF-8B52-56664B9DECB9}" sibTransId="{F8EEE3B1-BDC6-48E9-BD39-DFF3B55C779F}"/>
    <dgm:cxn modelId="{DDBFA742-D328-485E-AD28-5BB7B32D0AF8}" type="presOf" srcId="{40ECD14A-5AFC-47E5-A7FD-9DF1BF97FC58}" destId="{FC93DB1F-D759-4ED2-AE4C-8F1144571527}" srcOrd="0" destOrd="0" presId="urn:microsoft.com/office/officeart/2005/8/layout/orgChart1"/>
    <dgm:cxn modelId="{F3459784-1CCD-4846-AD8C-E39C949BECFC}" type="presOf" srcId="{3A32C0E6-0609-4BD2-B849-B272CC717CC3}" destId="{FA3A65CD-2418-421B-B849-9A4F2E8EB18C}" srcOrd="1" destOrd="0" presId="urn:microsoft.com/office/officeart/2005/8/layout/orgChart1"/>
    <dgm:cxn modelId="{8F8E779C-66AF-4E8E-9C30-0DFB9CBFB962}" type="presOf" srcId="{C413FFFA-C921-4A6E-8284-50B4151A6FCF}" destId="{886C1A92-899A-4EA9-BA4A-1A0A2DE468E0}" srcOrd="0" destOrd="0" presId="urn:microsoft.com/office/officeart/2005/8/layout/orgChart1"/>
    <dgm:cxn modelId="{27B2DA5D-50C3-4FD9-98E6-27A4690E2AD6}" type="presOf" srcId="{4291BAC4-8690-4B06-8DD6-3D44A13B67D9}" destId="{35CCF938-0B41-40B4-963F-57CBA92CBCC4}" srcOrd="0" destOrd="0" presId="urn:microsoft.com/office/officeart/2005/8/layout/orgChart1"/>
    <dgm:cxn modelId="{CF4B0F22-5B21-4FEF-924F-5A826438BDBE}" type="presParOf" srcId="{1DB52C6D-38A6-4DF2-B404-8DF7CDB2E19A}" destId="{DC1ACD55-FC44-4494-A135-4B354593A862}" srcOrd="0" destOrd="0" presId="urn:microsoft.com/office/officeart/2005/8/layout/orgChart1"/>
    <dgm:cxn modelId="{974F4853-B086-4A61-9ABE-F649E1197B1A}" type="presParOf" srcId="{DC1ACD55-FC44-4494-A135-4B354593A862}" destId="{1751BC1B-3AD1-45ED-ADD9-670F4D1333C9}" srcOrd="0" destOrd="0" presId="urn:microsoft.com/office/officeart/2005/8/layout/orgChart1"/>
    <dgm:cxn modelId="{35558B11-2446-41FC-94EC-758BA3ED99CA}" type="presParOf" srcId="{1751BC1B-3AD1-45ED-ADD9-670F4D1333C9}" destId="{C5563CD8-2D43-4D71-AD8B-D56956C96636}" srcOrd="0" destOrd="0" presId="urn:microsoft.com/office/officeart/2005/8/layout/orgChart1"/>
    <dgm:cxn modelId="{68675E7A-3051-4455-A72C-367F623DF0EE}" type="presParOf" srcId="{1751BC1B-3AD1-45ED-ADD9-670F4D1333C9}" destId="{FA3A65CD-2418-421B-B849-9A4F2E8EB18C}" srcOrd="1" destOrd="0" presId="urn:microsoft.com/office/officeart/2005/8/layout/orgChart1"/>
    <dgm:cxn modelId="{ABADD824-AF85-4802-AD4F-D1448946BE76}" type="presParOf" srcId="{DC1ACD55-FC44-4494-A135-4B354593A862}" destId="{A0E65EA7-62C4-4449-9A3E-CC82B2D67E56}" srcOrd="1" destOrd="0" presId="urn:microsoft.com/office/officeart/2005/8/layout/orgChart1"/>
    <dgm:cxn modelId="{18FA9FFA-BE31-4D7A-B426-77341751289C}" type="presParOf" srcId="{A0E65EA7-62C4-4449-9A3E-CC82B2D67E56}" destId="{5D98E7F0-2721-4729-8663-552B13E25B8D}" srcOrd="0" destOrd="0" presId="urn:microsoft.com/office/officeart/2005/8/layout/orgChart1"/>
    <dgm:cxn modelId="{D1B2A23F-4707-4B17-9D4E-02FA41223DC9}" type="presParOf" srcId="{A0E65EA7-62C4-4449-9A3E-CC82B2D67E56}" destId="{611F36BF-4618-4E13-9784-FEA66E081A30}" srcOrd="1" destOrd="0" presId="urn:microsoft.com/office/officeart/2005/8/layout/orgChart1"/>
    <dgm:cxn modelId="{1D4C342E-1125-4966-9E0F-EA71AF74E998}" type="presParOf" srcId="{611F36BF-4618-4E13-9784-FEA66E081A30}" destId="{E6DE6F2A-F54B-4284-9DDB-578202EC4D39}" srcOrd="0" destOrd="0" presId="urn:microsoft.com/office/officeart/2005/8/layout/orgChart1"/>
    <dgm:cxn modelId="{81D62D54-9CBB-47AC-9E2D-77E9A5647E94}" type="presParOf" srcId="{E6DE6F2A-F54B-4284-9DDB-578202EC4D39}" destId="{36F18713-E985-49DD-92E3-5AA118E527E5}" srcOrd="0" destOrd="0" presId="urn:microsoft.com/office/officeart/2005/8/layout/orgChart1"/>
    <dgm:cxn modelId="{B0094AB6-0353-407B-A873-EBFF3B0081C1}" type="presParOf" srcId="{E6DE6F2A-F54B-4284-9DDB-578202EC4D39}" destId="{798E97FD-6EB9-40FA-952C-C0393F7AE0E6}" srcOrd="1" destOrd="0" presId="urn:microsoft.com/office/officeart/2005/8/layout/orgChart1"/>
    <dgm:cxn modelId="{1E3390BB-D9BA-4059-A2CC-26967DFE6584}" type="presParOf" srcId="{611F36BF-4618-4E13-9784-FEA66E081A30}" destId="{61EA0867-F4CF-4BFB-80A0-12FC3CF9E8A9}" srcOrd="1" destOrd="0" presId="urn:microsoft.com/office/officeart/2005/8/layout/orgChart1"/>
    <dgm:cxn modelId="{49234705-8808-478D-90FB-7D0CE0B6DC9A}" type="presParOf" srcId="{61EA0867-F4CF-4BFB-80A0-12FC3CF9E8A9}" destId="{E1F27A81-3AB6-422C-903E-721ABCCB64AF}" srcOrd="0" destOrd="0" presId="urn:microsoft.com/office/officeart/2005/8/layout/orgChart1"/>
    <dgm:cxn modelId="{3ACD1996-AFAB-4F07-A532-E81B10D472A7}" type="presParOf" srcId="{61EA0867-F4CF-4BFB-80A0-12FC3CF9E8A9}" destId="{DA289858-9A65-49E8-9885-BDE890763E81}" srcOrd="1" destOrd="0" presId="urn:microsoft.com/office/officeart/2005/8/layout/orgChart1"/>
    <dgm:cxn modelId="{CF0D2DB8-FF60-42D9-B027-C77DE6039E41}" type="presParOf" srcId="{DA289858-9A65-49E8-9885-BDE890763E81}" destId="{65F46710-1481-4B18-9D45-C1A069171C03}" srcOrd="0" destOrd="0" presId="urn:microsoft.com/office/officeart/2005/8/layout/orgChart1"/>
    <dgm:cxn modelId="{8E9350D5-8607-4A15-A929-827C8DF58A46}" type="presParOf" srcId="{65F46710-1481-4B18-9D45-C1A069171C03}" destId="{35CCF938-0B41-40B4-963F-57CBA92CBCC4}" srcOrd="0" destOrd="0" presId="urn:microsoft.com/office/officeart/2005/8/layout/orgChart1"/>
    <dgm:cxn modelId="{D123CE5E-BF1F-40C7-BA01-EED1285DD2A9}" type="presParOf" srcId="{65F46710-1481-4B18-9D45-C1A069171C03}" destId="{4AF22CCE-925C-4315-B501-85E316BD201D}" srcOrd="1" destOrd="0" presId="urn:microsoft.com/office/officeart/2005/8/layout/orgChart1"/>
    <dgm:cxn modelId="{6BA547D5-587D-454F-86CA-7478FA9E791F}" type="presParOf" srcId="{DA289858-9A65-49E8-9885-BDE890763E81}" destId="{7224704B-F5A2-4870-8641-BBC79997E32E}" srcOrd="1" destOrd="0" presId="urn:microsoft.com/office/officeart/2005/8/layout/orgChart1"/>
    <dgm:cxn modelId="{87882550-BDA0-4C83-B5F8-39D08075239C}" type="presParOf" srcId="{DA289858-9A65-49E8-9885-BDE890763E81}" destId="{F9988B98-2911-412E-9935-AA56360C348B}" srcOrd="2" destOrd="0" presId="urn:microsoft.com/office/officeart/2005/8/layout/orgChart1"/>
    <dgm:cxn modelId="{0369014B-6BD2-4A37-A55F-67FC037186FD}" type="presParOf" srcId="{611F36BF-4618-4E13-9784-FEA66E081A30}" destId="{8D21828F-3EC3-4CDB-B5C2-9B4A96802AEA}" srcOrd="2" destOrd="0" presId="urn:microsoft.com/office/officeart/2005/8/layout/orgChart1"/>
    <dgm:cxn modelId="{F9D598A0-65BB-4FCD-B422-09A0FC301F94}" type="presParOf" srcId="{A0E65EA7-62C4-4449-9A3E-CC82B2D67E56}" destId="{33091F18-FF0D-4D2A-8012-CB4D4E1CA1E5}" srcOrd="2" destOrd="0" presId="urn:microsoft.com/office/officeart/2005/8/layout/orgChart1"/>
    <dgm:cxn modelId="{8E936D9B-AE13-411D-A2DC-FB0C201C8228}" type="presParOf" srcId="{A0E65EA7-62C4-4449-9A3E-CC82B2D67E56}" destId="{94DFC473-010E-428D-B1E1-7B8C11973BE6}" srcOrd="3" destOrd="0" presId="urn:microsoft.com/office/officeart/2005/8/layout/orgChart1"/>
    <dgm:cxn modelId="{B763369E-8796-4DA3-A009-43A461521EDA}" type="presParOf" srcId="{94DFC473-010E-428D-B1E1-7B8C11973BE6}" destId="{1B51B974-2003-42E4-BCBE-6AF8368DDE07}" srcOrd="0" destOrd="0" presId="urn:microsoft.com/office/officeart/2005/8/layout/orgChart1"/>
    <dgm:cxn modelId="{1294EB62-D3CD-4ADC-8DBF-D8A972B3B1BA}" type="presParOf" srcId="{1B51B974-2003-42E4-BCBE-6AF8368DDE07}" destId="{1CD1ABC5-D033-4B08-8991-6EC8405ED210}" srcOrd="0" destOrd="0" presId="urn:microsoft.com/office/officeart/2005/8/layout/orgChart1"/>
    <dgm:cxn modelId="{D1D3CEEA-5C18-41A4-9142-12C98D2712FA}" type="presParOf" srcId="{1B51B974-2003-42E4-BCBE-6AF8368DDE07}" destId="{74D6AAD6-07C0-4603-8F59-FE70CB21C29A}" srcOrd="1" destOrd="0" presId="urn:microsoft.com/office/officeart/2005/8/layout/orgChart1"/>
    <dgm:cxn modelId="{3F2EAE88-BA55-40D6-B666-CDFD7BFDF2C9}" type="presParOf" srcId="{94DFC473-010E-428D-B1E1-7B8C11973BE6}" destId="{C2F24586-7D12-4F53-9F4C-9B7D8237BF2D}" srcOrd="1" destOrd="0" presId="urn:microsoft.com/office/officeart/2005/8/layout/orgChart1"/>
    <dgm:cxn modelId="{B0ADA1F4-E19F-4443-9D5C-FBD9E1D67C2F}" type="presParOf" srcId="{C2F24586-7D12-4F53-9F4C-9B7D8237BF2D}" destId="{749179EC-0B10-40F3-B8A6-9110396B8F3D}" srcOrd="0" destOrd="0" presId="urn:microsoft.com/office/officeart/2005/8/layout/orgChart1"/>
    <dgm:cxn modelId="{20A7DAAC-B1D7-4FE6-AF86-1A21EA33EE33}" type="presParOf" srcId="{C2F24586-7D12-4F53-9F4C-9B7D8237BF2D}" destId="{76D9A5A7-F52A-4D57-9F77-EA14341D3467}" srcOrd="1" destOrd="0" presId="urn:microsoft.com/office/officeart/2005/8/layout/orgChart1"/>
    <dgm:cxn modelId="{69459831-2193-45FD-96AC-D943F287CDF4}" type="presParOf" srcId="{76D9A5A7-F52A-4D57-9F77-EA14341D3467}" destId="{95E8B8F8-F7CD-4F6C-949D-D1A65905D96C}" srcOrd="0" destOrd="0" presId="urn:microsoft.com/office/officeart/2005/8/layout/orgChart1"/>
    <dgm:cxn modelId="{813F827F-8E1A-4D0A-B219-1AC9D66F48B6}" type="presParOf" srcId="{95E8B8F8-F7CD-4F6C-949D-D1A65905D96C}" destId="{CB05A31E-571A-4F55-8E67-B0F86AF6D591}" srcOrd="0" destOrd="0" presId="urn:microsoft.com/office/officeart/2005/8/layout/orgChart1"/>
    <dgm:cxn modelId="{69B9B83C-7C07-4660-B074-78B8F787D66C}" type="presParOf" srcId="{95E8B8F8-F7CD-4F6C-949D-D1A65905D96C}" destId="{0B34E4CC-398E-4E1A-B45F-5948CA7502F9}" srcOrd="1" destOrd="0" presId="urn:microsoft.com/office/officeart/2005/8/layout/orgChart1"/>
    <dgm:cxn modelId="{6E385A47-4B4D-40CF-8FC6-D206D91580B9}" type="presParOf" srcId="{76D9A5A7-F52A-4D57-9F77-EA14341D3467}" destId="{3E4E07B4-650D-429E-8778-B48705D9D69E}" srcOrd="1" destOrd="0" presId="urn:microsoft.com/office/officeart/2005/8/layout/orgChart1"/>
    <dgm:cxn modelId="{3858D228-E2CA-42FE-B8DA-1EC42DA020D1}" type="presParOf" srcId="{76D9A5A7-F52A-4D57-9F77-EA14341D3467}" destId="{01E45403-3780-4304-81DA-9A81D025160C}" srcOrd="2" destOrd="0" presId="urn:microsoft.com/office/officeart/2005/8/layout/orgChart1"/>
    <dgm:cxn modelId="{DB82F20A-0A02-4ACB-A91F-141531A9F842}" type="presParOf" srcId="{C2F24586-7D12-4F53-9F4C-9B7D8237BF2D}" destId="{4D4B2BEF-8B14-44B5-BBC7-ED513E52F0B9}" srcOrd="2" destOrd="0" presId="urn:microsoft.com/office/officeart/2005/8/layout/orgChart1"/>
    <dgm:cxn modelId="{6752A8E5-5246-4D91-82E0-AC5B9F100349}" type="presParOf" srcId="{C2F24586-7D12-4F53-9F4C-9B7D8237BF2D}" destId="{C8705EB6-F7EB-4517-851C-A97CD6209FC1}" srcOrd="3" destOrd="0" presId="urn:microsoft.com/office/officeart/2005/8/layout/orgChart1"/>
    <dgm:cxn modelId="{037C0929-FDB5-49FC-BED4-550339906623}" type="presParOf" srcId="{C8705EB6-F7EB-4517-851C-A97CD6209FC1}" destId="{EDEE584D-7AEA-4989-B13A-234B1E1E51F4}" srcOrd="0" destOrd="0" presId="urn:microsoft.com/office/officeart/2005/8/layout/orgChart1"/>
    <dgm:cxn modelId="{923B2C59-1E82-4C56-AF99-A8FD49046AA2}" type="presParOf" srcId="{EDEE584D-7AEA-4989-B13A-234B1E1E51F4}" destId="{FC93DB1F-D759-4ED2-AE4C-8F1144571527}" srcOrd="0" destOrd="0" presId="urn:microsoft.com/office/officeart/2005/8/layout/orgChart1"/>
    <dgm:cxn modelId="{7D8B5FEE-45A7-4342-B416-8F3A463FCDBF}" type="presParOf" srcId="{EDEE584D-7AEA-4989-B13A-234B1E1E51F4}" destId="{9C386193-FF04-41F7-91B2-28B340BE2D50}" srcOrd="1" destOrd="0" presId="urn:microsoft.com/office/officeart/2005/8/layout/orgChart1"/>
    <dgm:cxn modelId="{DBE8D098-9DAF-4FE5-86FD-77D279ADCDD1}" type="presParOf" srcId="{C8705EB6-F7EB-4517-851C-A97CD6209FC1}" destId="{9E912A8C-4B97-4E08-8660-52B82C68593A}" srcOrd="1" destOrd="0" presId="urn:microsoft.com/office/officeart/2005/8/layout/orgChart1"/>
    <dgm:cxn modelId="{C4CF79FC-1947-4958-8434-903CDBB407F0}" type="presParOf" srcId="{C8705EB6-F7EB-4517-851C-A97CD6209FC1}" destId="{44C3C5AF-B59F-4505-A337-ECAD8E62AE83}" srcOrd="2" destOrd="0" presId="urn:microsoft.com/office/officeart/2005/8/layout/orgChart1"/>
    <dgm:cxn modelId="{0401DED3-EC00-495B-AC63-0B8AC554F9E6}" type="presParOf" srcId="{C2F24586-7D12-4F53-9F4C-9B7D8237BF2D}" destId="{978DF23F-FCED-44AC-95FB-0FA38995B579}" srcOrd="4" destOrd="0" presId="urn:microsoft.com/office/officeart/2005/8/layout/orgChart1"/>
    <dgm:cxn modelId="{A57CDFE8-0D30-42DB-BBA4-A40A1B80E7D9}" type="presParOf" srcId="{C2F24586-7D12-4F53-9F4C-9B7D8237BF2D}" destId="{87BF5255-7762-4906-8725-7B26588A5B53}" srcOrd="5" destOrd="0" presId="urn:microsoft.com/office/officeart/2005/8/layout/orgChart1"/>
    <dgm:cxn modelId="{C3B72FA5-2CB1-41EA-939D-04132F6CD22D}" type="presParOf" srcId="{87BF5255-7762-4906-8725-7B26588A5B53}" destId="{5D12535C-E253-4EE9-A7B4-5E9BD44675F9}" srcOrd="0" destOrd="0" presId="urn:microsoft.com/office/officeart/2005/8/layout/orgChart1"/>
    <dgm:cxn modelId="{E0560025-28D1-40E2-BE11-C1A928296AAB}" type="presParOf" srcId="{5D12535C-E253-4EE9-A7B4-5E9BD44675F9}" destId="{886C1A92-899A-4EA9-BA4A-1A0A2DE468E0}" srcOrd="0" destOrd="0" presId="urn:microsoft.com/office/officeart/2005/8/layout/orgChart1"/>
    <dgm:cxn modelId="{504E59E4-044C-463E-AEAE-8BD5F450CD5C}" type="presParOf" srcId="{5D12535C-E253-4EE9-A7B4-5E9BD44675F9}" destId="{961CFE2E-ABCA-470E-A87F-06AB43B87EFC}" srcOrd="1" destOrd="0" presId="urn:microsoft.com/office/officeart/2005/8/layout/orgChart1"/>
    <dgm:cxn modelId="{D893603F-355C-4196-8AE7-0C8CDE7F0E77}" type="presParOf" srcId="{87BF5255-7762-4906-8725-7B26588A5B53}" destId="{A3D57CB4-7E6C-4BAD-9E4B-21A3011DB3C2}" srcOrd="1" destOrd="0" presId="urn:microsoft.com/office/officeart/2005/8/layout/orgChart1"/>
    <dgm:cxn modelId="{07B64E3D-3E7C-436A-8695-624684D11839}" type="presParOf" srcId="{87BF5255-7762-4906-8725-7B26588A5B53}" destId="{C63E2D89-691B-4877-90B5-F60AE5644BC1}" srcOrd="2" destOrd="0" presId="urn:microsoft.com/office/officeart/2005/8/layout/orgChart1"/>
    <dgm:cxn modelId="{74F44027-36E0-4ADE-8B80-DCFD3D000D59}" type="presParOf" srcId="{94DFC473-010E-428D-B1E1-7B8C11973BE6}" destId="{7F931A8D-9663-4B6F-A41D-DD69F87794A8}" srcOrd="2" destOrd="0" presId="urn:microsoft.com/office/officeart/2005/8/layout/orgChart1"/>
    <dgm:cxn modelId="{981CDC88-33C2-451C-BA5F-0E3FD1513062}" type="presParOf" srcId="{A0E65EA7-62C4-4449-9A3E-CC82B2D67E56}" destId="{DCB8B4B4-B71B-4E1E-84C3-9AB0DCF268F4}" srcOrd="4" destOrd="0" presId="urn:microsoft.com/office/officeart/2005/8/layout/orgChart1"/>
    <dgm:cxn modelId="{B68AEF94-4E83-4C2B-B4B6-5F855C35CE84}" type="presParOf" srcId="{A0E65EA7-62C4-4449-9A3E-CC82B2D67E56}" destId="{DFA4BC60-86BC-4FFB-A04F-288B1289D4B2}" srcOrd="5" destOrd="0" presId="urn:microsoft.com/office/officeart/2005/8/layout/orgChart1"/>
    <dgm:cxn modelId="{32178D67-3E31-42EC-B743-000137AE1A12}" type="presParOf" srcId="{DFA4BC60-86BC-4FFB-A04F-288B1289D4B2}" destId="{032006FA-C34C-4753-AAC3-A36C3D9CE6DE}" srcOrd="0" destOrd="0" presId="urn:microsoft.com/office/officeart/2005/8/layout/orgChart1"/>
    <dgm:cxn modelId="{6BDC057A-7498-40A0-9589-C14F7E219618}" type="presParOf" srcId="{032006FA-C34C-4753-AAC3-A36C3D9CE6DE}" destId="{7F0B0762-33BD-4756-95A0-FD23274FFF09}" srcOrd="0" destOrd="0" presId="urn:microsoft.com/office/officeart/2005/8/layout/orgChart1"/>
    <dgm:cxn modelId="{3ACF4C4E-2E4D-4ECF-B8C3-6FA5E31E514A}" type="presParOf" srcId="{032006FA-C34C-4753-AAC3-A36C3D9CE6DE}" destId="{463CA025-1C30-4FA7-9728-EBC422A5AA15}" srcOrd="1" destOrd="0" presId="urn:microsoft.com/office/officeart/2005/8/layout/orgChart1"/>
    <dgm:cxn modelId="{A1876862-D139-45E3-A3C8-09D26795557F}" type="presParOf" srcId="{DFA4BC60-86BC-4FFB-A04F-288B1289D4B2}" destId="{36620C4A-5BDB-4E97-BD85-550E5A038E97}" srcOrd="1" destOrd="0" presId="urn:microsoft.com/office/officeart/2005/8/layout/orgChart1"/>
    <dgm:cxn modelId="{18A79C51-A476-4688-BF83-94CCE7B7C3D3}" type="presParOf" srcId="{DFA4BC60-86BC-4FFB-A04F-288B1289D4B2}" destId="{BA3091C2-43D0-4D97-A6FF-9553ADD25CE4}" srcOrd="2" destOrd="0" presId="urn:microsoft.com/office/officeart/2005/8/layout/orgChart1"/>
    <dgm:cxn modelId="{7CFE989F-6330-465D-AAD0-0655918CF108}" type="presParOf" srcId="{DC1ACD55-FC44-4494-A135-4B354593A862}" destId="{294C5425-DC35-440D-A9BA-1085A62D41B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8B4B4-B71B-4E1E-84C3-9AB0DCF268F4}">
      <dsp:nvSpPr>
        <dsp:cNvPr id="0" name=""/>
        <dsp:cNvSpPr/>
      </dsp:nvSpPr>
      <dsp:spPr>
        <a:xfrm>
          <a:off x="4114800" y="701522"/>
          <a:ext cx="1777747" cy="161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4"/>
              </a:lnTo>
              <a:lnTo>
                <a:pt x="1777747" y="7544"/>
              </a:lnTo>
              <a:lnTo>
                <a:pt x="1777747" y="16181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DF23F-FCED-44AC-95FB-0FA38995B579}">
      <dsp:nvSpPr>
        <dsp:cNvPr id="0" name=""/>
        <dsp:cNvSpPr/>
      </dsp:nvSpPr>
      <dsp:spPr>
        <a:xfrm>
          <a:off x="3527114" y="1597940"/>
          <a:ext cx="220381" cy="2411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1793"/>
              </a:lnTo>
              <a:lnTo>
                <a:pt x="220381" y="2411793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4B2BEF-8B14-44B5-BBC7-ED513E52F0B9}">
      <dsp:nvSpPr>
        <dsp:cNvPr id="0" name=""/>
        <dsp:cNvSpPr/>
      </dsp:nvSpPr>
      <dsp:spPr>
        <a:xfrm>
          <a:off x="3527114" y="1597940"/>
          <a:ext cx="220381" cy="1452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2801"/>
              </a:lnTo>
              <a:lnTo>
                <a:pt x="220381" y="1452801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179EC-0B10-40F3-B8A6-9110396B8F3D}">
      <dsp:nvSpPr>
        <dsp:cNvPr id="0" name=""/>
        <dsp:cNvSpPr/>
      </dsp:nvSpPr>
      <dsp:spPr>
        <a:xfrm>
          <a:off x="3527114" y="1597940"/>
          <a:ext cx="220381" cy="493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3809"/>
              </a:lnTo>
              <a:lnTo>
                <a:pt x="220381" y="493809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091F18-FF0D-4D2A-8012-CB4D4E1CA1E5}">
      <dsp:nvSpPr>
        <dsp:cNvPr id="0" name=""/>
        <dsp:cNvSpPr/>
      </dsp:nvSpPr>
      <dsp:spPr>
        <a:xfrm>
          <a:off x="4069080" y="701522"/>
          <a:ext cx="91440" cy="1618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81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27A81-3AB6-422C-903E-721ABCCB64AF}">
      <dsp:nvSpPr>
        <dsp:cNvPr id="0" name=""/>
        <dsp:cNvSpPr/>
      </dsp:nvSpPr>
      <dsp:spPr>
        <a:xfrm>
          <a:off x="1749367" y="1597940"/>
          <a:ext cx="234339" cy="587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207"/>
              </a:lnTo>
              <a:lnTo>
                <a:pt x="234339" y="587207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8E7F0-2721-4729-8663-552B13E25B8D}">
      <dsp:nvSpPr>
        <dsp:cNvPr id="0" name=""/>
        <dsp:cNvSpPr/>
      </dsp:nvSpPr>
      <dsp:spPr>
        <a:xfrm>
          <a:off x="2337052" y="701522"/>
          <a:ext cx="1777747" cy="161811"/>
        </a:xfrm>
        <a:custGeom>
          <a:avLst/>
          <a:gdLst/>
          <a:ahLst/>
          <a:cxnLst/>
          <a:rect l="0" t="0" r="0" b="0"/>
          <a:pathLst>
            <a:path>
              <a:moveTo>
                <a:pt x="1777747" y="0"/>
              </a:moveTo>
              <a:lnTo>
                <a:pt x="1777747" y="7544"/>
              </a:lnTo>
              <a:lnTo>
                <a:pt x="0" y="7544"/>
              </a:lnTo>
              <a:lnTo>
                <a:pt x="0" y="16181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563CD8-2D43-4D71-AD8B-D56956C96636}">
      <dsp:nvSpPr>
        <dsp:cNvPr id="0" name=""/>
        <dsp:cNvSpPr/>
      </dsp:nvSpPr>
      <dsp:spPr>
        <a:xfrm>
          <a:off x="2267999" y="146909"/>
          <a:ext cx="3693600" cy="554613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bg1"/>
              </a:solidFill>
            </a:rPr>
            <a:t>REDE DE CUIDADOS À PESSOA COM DEFICIÊNCIA</a:t>
          </a:r>
          <a:endParaRPr lang="pt-BR" sz="1400" b="1" kern="1200" dirty="0">
            <a:solidFill>
              <a:schemeClr val="bg1"/>
            </a:solidFill>
          </a:endParaRPr>
        </a:p>
      </dsp:txBody>
      <dsp:txXfrm>
        <a:off x="2267999" y="146909"/>
        <a:ext cx="3693600" cy="554613"/>
      </dsp:txXfrm>
    </dsp:sp>
    <dsp:sp modelId="{36F18713-E985-49DD-92E3-5AA118E527E5}">
      <dsp:nvSpPr>
        <dsp:cNvPr id="0" name=""/>
        <dsp:cNvSpPr/>
      </dsp:nvSpPr>
      <dsp:spPr>
        <a:xfrm>
          <a:off x="1602446" y="863334"/>
          <a:ext cx="1469212" cy="734606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bg1"/>
              </a:solidFill>
            </a:rPr>
            <a:t>Atenção Primária</a:t>
          </a:r>
          <a:endParaRPr lang="pt-BR" sz="1400" b="1" kern="1200" dirty="0">
            <a:solidFill>
              <a:schemeClr val="bg1"/>
            </a:solidFill>
          </a:endParaRPr>
        </a:p>
      </dsp:txBody>
      <dsp:txXfrm>
        <a:off x="1602446" y="863334"/>
        <a:ext cx="1469212" cy="734606"/>
      </dsp:txXfrm>
    </dsp:sp>
    <dsp:sp modelId="{35CCF938-0B41-40B4-963F-57CBA92CBCC4}">
      <dsp:nvSpPr>
        <dsp:cNvPr id="0" name=""/>
        <dsp:cNvSpPr/>
      </dsp:nvSpPr>
      <dsp:spPr>
        <a:xfrm>
          <a:off x="1983707" y="1817844"/>
          <a:ext cx="1469212" cy="734606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bg1"/>
              </a:solidFill>
            </a:rPr>
            <a:t>UBS, </a:t>
          </a:r>
          <a:r>
            <a:rPr lang="pt-BR" sz="1400" kern="1200" dirty="0" err="1" smtClean="0">
              <a:solidFill>
                <a:schemeClr val="bg1"/>
              </a:solidFill>
            </a:rPr>
            <a:t>eSF</a:t>
          </a:r>
          <a:r>
            <a:rPr lang="pt-BR" sz="1400" kern="1200" dirty="0" smtClean="0">
              <a:solidFill>
                <a:schemeClr val="bg1"/>
              </a:solidFill>
            </a:rPr>
            <a:t>, </a:t>
          </a:r>
          <a:r>
            <a:rPr lang="pt-BR" sz="1400" kern="1200" dirty="0" err="1" smtClean="0">
              <a:solidFill>
                <a:schemeClr val="bg1"/>
              </a:solidFill>
            </a:rPr>
            <a:t>eAP</a:t>
          </a:r>
          <a:r>
            <a:rPr lang="pt-BR" sz="1400" kern="1200" dirty="0" smtClean="0">
              <a:solidFill>
                <a:schemeClr val="bg1"/>
              </a:solidFill>
            </a:rPr>
            <a:t>, NASF e Atenção Odontológica</a:t>
          </a:r>
          <a:endParaRPr lang="pt-BR" sz="1400" kern="1200" dirty="0">
            <a:solidFill>
              <a:schemeClr val="bg1"/>
            </a:solidFill>
          </a:endParaRPr>
        </a:p>
      </dsp:txBody>
      <dsp:txXfrm>
        <a:off x="1983707" y="1817844"/>
        <a:ext cx="1469212" cy="734606"/>
      </dsp:txXfrm>
    </dsp:sp>
    <dsp:sp modelId="{1CD1ABC5-D033-4B08-8991-6EC8405ED210}">
      <dsp:nvSpPr>
        <dsp:cNvPr id="0" name=""/>
        <dsp:cNvSpPr/>
      </dsp:nvSpPr>
      <dsp:spPr>
        <a:xfrm>
          <a:off x="3380193" y="863334"/>
          <a:ext cx="1469212" cy="734606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bg1"/>
              </a:solidFill>
            </a:rPr>
            <a:t>Atenção Especializada em Reabilitação</a:t>
          </a:r>
          <a:endParaRPr lang="pt-BR" sz="1400" b="1" kern="1200" dirty="0">
            <a:solidFill>
              <a:schemeClr val="bg1"/>
            </a:solidFill>
          </a:endParaRPr>
        </a:p>
      </dsp:txBody>
      <dsp:txXfrm>
        <a:off x="3380193" y="863334"/>
        <a:ext cx="1469212" cy="734606"/>
      </dsp:txXfrm>
    </dsp:sp>
    <dsp:sp modelId="{CB05A31E-571A-4F55-8E67-B0F86AF6D591}">
      <dsp:nvSpPr>
        <dsp:cNvPr id="0" name=""/>
        <dsp:cNvSpPr/>
      </dsp:nvSpPr>
      <dsp:spPr>
        <a:xfrm>
          <a:off x="3747496" y="1724447"/>
          <a:ext cx="1469212" cy="734606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bg1"/>
              </a:solidFill>
            </a:rPr>
            <a:t>Serviços habilitados uma </a:t>
          </a:r>
          <a:r>
            <a:rPr lang="pt-BR" sz="1400" kern="1200" smtClean="0">
              <a:solidFill>
                <a:schemeClr val="bg1"/>
              </a:solidFill>
            </a:rPr>
            <a:t>única modalidade</a:t>
          </a:r>
          <a:endParaRPr lang="pt-BR" sz="1400" kern="1200" dirty="0">
            <a:solidFill>
              <a:schemeClr val="bg1"/>
            </a:solidFill>
          </a:endParaRPr>
        </a:p>
      </dsp:txBody>
      <dsp:txXfrm>
        <a:off x="3747496" y="1724447"/>
        <a:ext cx="1469212" cy="734606"/>
      </dsp:txXfrm>
    </dsp:sp>
    <dsp:sp modelId="{FC93DB1F-D759-4ED2-AE4C-8F1144571527}">
      <dsp:nvSpPr>
        <dsp:cNvPr id="0" name=""/>
        <dsp:cNvSpPr/>
      </dsp:nvSpPr>
      <dsp:spPr>
        <a:xfrm>
          <a:off x="3747496" y="2683438"/>
          <a:ext cx="1469212" cy="734606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bg1"/>
              </a:solidFill>
            </a:rPr>
            <a:t>CER II, III OU IV</a:t>
          </a:r>
          <a:endParaRPr lang="pt-BR" sz="1400" kern="1200" dirty="0">
            <a:solidFill>
              <a:schemeClr val="bg1"/>
            </a:solidFill>
          </a:endParaRPr>
        </a:p>
      </dsp:txBody>
      <dsp:txXfrm>
        <a:off x="3747496" y="2683438"/>
        <a:ext cx="1469212" cy="734606"/>
      </dsp:txXfrm>
    </dsp:sp>
    <dsp:sp modelId="{886C1A92-899A-4EA9-BA4A-1A0A2DE468E0}">
      <dsp:nvSpPr>
        <dsp:cNvPr id="0" name=""/>
        <dsp:cNvSpPr/>
      </dsp:nvSpPr>
      <dsp:spPr>
        <a:xfrm>
          <a:off x="3747496" y="3642430"/>
          <a:ext cx="1469212" cy="734606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>
              <a:solidFill>
                <a:schemeClr val="bg1"/>
              </a:solidFill>
            </a:rPr>
            <a:t>CEO I, II e III</a:t>
          </a:r>
          <a:endParaRPr lang="pt-BR" sz="1400" kern="1200" dirty="0">
            <a:solidFill>
              <a:schemeClr val="bg1"/>
            </a:solidFill>
          </a:endParaRPr>
        </a:p>
      </dsp:txBody>
      <dsp:txXfrm>
        <a:off x="3747496" y="3642430"/>
        <a:ext cx="1469212" cy="734606"/>
      </dsp:txXfrm>
    </dsp:sp>
    <dsp:sp modelId="{7F0B0762-33BD-4756-95A0-FD23274FFF09}">
      <dsp:nvSpPr>
        <dsp:cNvPr id="0" name=""/>
        <dsp:cNvSpPr/>
      </dsp:nvSpPr>
      <dsp:spPr>
        <a:xfrm>
          <a:off x="5157940" y="863334"/>
          <a:ext cx="1469212" cy="734606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bg1"/>
              </a:solidFill>
            </a:rPr>
            <a:t>Atenção Hospitalar e Urgência e Emergência</a:t>
          </a:r>
          <a:endParaRPr lang="pt-BR" sz="1400" b="1" kern="1200" dirty="0">
            <a:solidFill>
              <a:schemeClr val="bg1"/>
            </a:solidFill>
          </a:endParaRPr>
        </a:p>
      </dsp:txBody>
      <dsp:txXfrm>
        <a:off x="5157940" y="863334"/>
        <a:ext cx="1469212" cy="734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BF0C4-F8D4-4972-A5BA-A9A6B81BF988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D588B-A2AB-4220-850A-1D30510B2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2236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35495" y="3174292"/>
            <a:ext cx="5821099" cy="6752346"/>
          </a:xfrm>
        </p:spPr>
        <p:txBody>
          <a:bodyPr wrap="square" numCol="2" spcCol="172986">
            <a:no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1747" name="Slide Image Placeholder 5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60338" y="541338"/>
            <a:ext cx="4506913" cy="25352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9323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35495" y="3174292"/>
            <a:ext cx="5821099" cy="6752346"/>
          </a:xfrm>
        </p:spPr>
        <p:txBody>
          <a:bodyPr wrap="square" numCol="2" spcCol="172986">
            <a:no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1747" name="Slide Image Placeholder 5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60338" y="541338"/>
            <a:ext cx="4506913" cy="25352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5140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349-A76D-494F-B8F8-C6A2872D4D59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DC0-5A3B-47D7-BB19-5A9068C563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21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349-A76D-494F-B8F8-C6A2872D4D59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DC0-5A3B-47D7-BB19-5A9068C563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84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349-A76D-494F-B8F8-C6A2872D4D59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DC0-5A3B-47D7-BB19-5A9068C563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02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349-A76D-494F-B8F8-C6A2872D4D59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DC0-5A3B-47D7-BB19-5A9068C563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453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349-A76D-494F-B8F8-C6A2872D4D59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DC0-5A3B-47D7-BB19-5A9068C563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988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349-A76D-494F-B8F8-C6A2872D4D59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DC0-5A3B-47D7-BB19-5A9068C563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6539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349-A76D-494F-B8F8-C6A2872D4D59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DC0-5A3B-47D7-BB19-5A9068C563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918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349-A76D-494F-B8F8-C6A2872D4D59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DC0-5A3B-47D7-BB19-5A9068C563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71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349-A76D-494F-B8F8-C6A2872D4D59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DC0-5A3B-47D7-BB19-5A9068C563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170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349-A76D-494F-B8F8-C6A2872D4D59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DC0-5A3B-47D7-BB19-5A9068C563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589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349-A76D-494F-B8F8-C6A2872D4D59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DC0-5A3B-47D7-BB19-5A9068C563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50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11349-A76D-494F-B8F8-C6A2872D4D59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2DC0-5A3B-47D7-BB19-5A9068C563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17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6.png"/><Relationship Id="rId10" Type="http://schemas.microsoft.com/office/2007/relationships/diagramDrawing" Target="../diagrams/drawing1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m 2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9863" y="4489451"/>
            <a:ext cx="2298700" cy="172402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5" name="Imagem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CaixaDeTexto 6"/>
          <p:cNvSpPr txBox="1">
            <a:spLocks noChangeArrowheads="1"/>
          </p:cNvSpPr>
          <p:nvPr/>
        </p:nvSpPr>
        <p:spPr bwMode="auto">
          <a:xfrm>
            <a:off x="1627560" y="2009449"/>
            <a:ext cx="91440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ESTADUAL DE IMPLANTAÇÃO DOS SERVIÇOS ESPECIALIZADOS EM REABILITAÇÃO PARA DEFICIÊNCIA INTELECTUAL E </a:t>
            </a:r>
            <a:r>
              <a:rPr lang="pt-BR" sz="24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TRANSTORNO </a:t>
            </a:r>
            <a:r>
              <a:rPr lang="pt-BR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ESPECTRO AUTISTA (TEA) - SERDIA </a:t>
            </a:r>
          </a:p>
          <a:p>
            <a:pPr algn="ctr">
              <a:defRPr/>
            </a:pPr>
            <a:r>
              <a:rPr lang="pt-BR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endParaRPr lang="pt-BR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629902C7-6464-4E82-81F3-797EE994F462}"/>
              </a:ext>
            </a:extLst>
          </p:cNvPr>
          <p:cNvSpPr txBox="1"/>
          <p:nvPr/>
        </p:nvSpPr>
        <p:spPr>
          <a:xfrm>
            <a:off x="5018789" y="5813479"/>
            <a:ext cx="2106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Outubro, </a:t>
            </a:r>
            <a:r>
              <a:rPr lang="pt-BR" sz="2400" b="1" dirty="0">
                <a:solidFill>
                  <a:schemeClr val="bg1"/>
                </a:solidFill>
              </a:rPr>
              <a:t>2022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A7F69E33-27F2-48D2-864C-BB483E2C2A36}"/>
              </a:ext>
            </a:extLst>
          </p:cNvPr>
          <p:cNvSpPr txBox="1"/>
          <p:nvPr/>
        </p:nvSpPr>
        <p:spPr>
          <a:xfrm>
            <a:off x="1604405" y="4269195"/>
            <a:ext cx="885647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b="1" i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 GUIMARÃES DOS SANTOS</a:t>
            </a:r>
          </a:p>
          <a:p>
            <a:pPr algn="ctr">
              <a:spcAft>
                <a:spcPts val="600"/>
              </a:spcAft>
            </a:pPr>
            <a:r>
              <a:rPr lang="pt-BR" b="1" i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VANESSA SUZANA </a:t>
            </a:r>
            <a:r>
              <a:rPr lang="pt-BR" b="1" i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COSTA</a:t>
            </a:r>
          </a:p>
          <a:p>
            <a:pPr algn="ctr">
              <a:spcAft>
                <a:spcPts val="600"/>
              </a:spcAft>
            </a:pPr>
            <a:r>
              <a:rPr lang="pt-BR" b="1" i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CYNTHIA SOUZA</a:t>
            </a:r>
            <a:endParaRPr lang="pt-BR" b="1" i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pt-BR" sz="1200" b="1" i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ÁREA TÉCNICA DA RCPD/NEAE/GEPORAS </a:t>
            </a:r>
          </a:p>
        </p:txBody>
      </p:sp>
    </p:spTree>
    <p:extLst>
      <p:ext uri="{BB962C8B-B14F-4D97-AF65-F5344CB8AC3E}">
        <p14:creationId xmlns:p14="http://schemas.microsoft.com/office/powerpoint/2010/main" val="38014866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214" y="0"/>
            <a:ext cx="11124768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19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/>
        </p:nvSpPr>
        <p:spPr>
          <a:xfrm>
            <a:off x="1387366" y="6258909"/>
            <a:ext cx="10085427" cy="32694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ítulo 4"/>
          <p:cNvSpPr txBox="1">
            <a:spLocks/>
          </p:cNvSpPr>
          <p:nvPr/>
        </p:nvSpPr>
        <p:spPr>
          <a:xfrm>
            <a:off x="1055440" y="299858"/>
            <a:ext cx="7478038" cy="765175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pt-BR" sz="2800" b="1" spc="-50" dirty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	</a:t>
            </a:r>
          </a:p>
        </p:txBody>
      </p:sp>
      <p:cxnSp>
        <p:nvCxnSpPr>
          <p:cNvPr id="18" name="Conector reto 17"/>
          <p:cNvCxnSpPr/>
          <p:nvPr/>
        </p:nvCxnSpPr>
        <p:spPr>
          <a:xfrm>
            <a:off x="1991544" y="1188547"/>
            <a:ext cx="79928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24201" y="2440801"/>
            <a:ext cx="18473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>
              <a:latin typeface="Arial" panose="020B0604020202020204" pitchFamily="34" charset="0"/>
            </a:endParaRPr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2087503" y="323317"/>
            <a:ext cx="7996212" cy="765175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pt-BR" sz="2800" b="1" i="1" spc="-50" dirty="0" smtClean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FINANCIAMENTO</a:t>
            </a:r>
          </a:p>
          <a:p>
            <a:pPr algn="ctr">
              <a:lnSpc>
                <a:spcPct val="110000"/>
              </a:lnSpc>
              <a:defRPr/>
            </a:pPr>
            <a:r>
              <a:rPr lang="pt-BR" sz="2400" b="1" i="1" spc="-50" dirty="0" smtClean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50</a:t>
            </a:r>
            <a:r>
              <a:rPr lang="pt-BR" sz="2400" b="1" i="1" spc="-50" dirty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% ESTADO E 50% MUNICÍPIO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508" y="1460980"/>
            <a:ext cx="10456285" cy="458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484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/>
        </p:nvSpPr>
        <p:spPr>
          <a:xfrm>
            <a:off x="1387366" y="6258909"/>
            <a:ext cx="10085427" cy="32694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ítulo 4"/>
          <p:cNvSpPr txBox="1">
            <a:spLocks/>
          </p:cNvSpPr>
          <p:nvPr/>
        </p:nvSpPr>
        <p:spPr>
          <a:xfrm>
            <a:off x="1055440" y="299858"/>
            <a:ext cx="7478038" cy="765175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pt-BR" sz="2800" b="1" spc="-50" dirty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	</a:t>
            </a:r>
          </a:p>
        </p:txBody>
      </p:sp>
      <p:cxnSp>
        <p:nvCxnSpPr>
          <p:cNvPr id="18" name="Conector reto 17"/>
          <p:cNvCxnSpPr/>
          <p:nvPr/>
        </p:nvCxnSpPr>
        <p:spPr>
          <a:xfrm>
            <a:off x="1991544" y="1188547"/>
            <a:ext cx="79928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24201" y="2440801"/>
            <a:ext cx="18473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>
              <a:latin typeface="Arial" panose="020B060402020202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723437"/>
              </p:ext>
            </p:extLst>
          </p:nvPr>
        </p:nvGraphicFramePr>
        <p:xfrm>
          <a:off x="1600200" y="1941846"/>
          <a:ext cx="8280792" cy="2901186"/>
        </p:xfrm>
        <a:graphic>
          <a:graphicData uri="http://schemas.openxmlformats.org/drawingml/2006/table">
            <a:tbl>
              <a:tblPr/>
              <a:tblGrid>
                <a:gridCol w="2760264"/>
                <a:gridCol w="2760264"/>
                <a:gridCol w="2760264"/>
              </a:tblGrid>
              <a:tr h="637576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PROPOSTA ANUAL - 50% </a:t>
                      </a:r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MUNICÍPIO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9859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SERVIÇOS *</a:t>
                      </a:r>
                    </a:p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(SERDIA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/SERDIA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II / SERDIA III)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11.808.000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1622"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Município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R$ 11.808.000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3391">
                <a:tc>
                  <a:txBody>
                    <a:bodyPr/>
                    <a:lstStyle/>
                    <a:p>
                      <a:pPr algn="ctr" rtl="0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TOTAL/ANO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23.616.000 *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1055440" y="4821382"/>
            <a:ext cx="88367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b="1" dirty="0" smtClean="0"/>
              <a:t>* Número aproximado do total de serviços que podem ser implantados / Variação de acordo com a escolha do tipo de adesão dos Municípios</a:t>
            </a:r>
            <a:endParaRPr lang="pt-BR" sz="1100" b="1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2087503" y="323317"/>
            <a:ext cx="7996212" cy="765175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pt-BR" sz="2800" b="1" i="1" spc="-50" dirty="0" smtClean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FINANCIAMENTO</a:t>
            </a:r>
          </a:p>
          <a:p>
            <a:pPr algn="ctr">
              <a:lnSpc>
                <a:spcPct val="110000"/>
              </a:lnSpc>
              <a:defRPr/>
            </a:pPr>
            <a:r>
              <a:rPr lang="pt-BR" sz="2400" b="1" i="1" spc="-50" dirty="0" smtClean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50</a:t>
            </a:r>
            <a:r>
              <a:rPr lang="pt-BR" sz="2400" b="1" i="1" spc="-50" dirty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% ESTADO E 50% MUNICÍPIO </a:t>
            </a:r>
          </a:p>
        </p:txBody>
      </p:sp>
    </p:spTree>
    <p:extLst>
      <p:ext uri="{BB962C8B-B14F-4D97-AF65-F5344CB8AC3E}">
        <p14:creationId xmlns:p14="http://schemas.microsoft.com/office/powerpoint/2010/main" val="32370784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m 2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9863" y="4489451"/>
            <a:ext cx="2298700" cy="172402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5" name="Imagem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CaixaDeTexto 6"/>
          <p:cNvSpPr txBox="1">
            <a:spLocks noChangeArrowheads="1"/>
          </p:cNvSpPr>
          <p:nvPr/>
        </p:nvSpPr>
        <p:spPr bwMode="auto">
          <a:xfrm>
            <a:off x="1415480" y="2852937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4000" b="1" dirty="0" smtClean="0">
                <a:solidFill>
                  <a:prstClr val="white"/>
                </a:solidFill>
              </a:rPr>
              <a:t>Obrigada</a:t>
            </a:r>
            <a:r>
              <a:rPr lang="pt-BR" sz="4800" b="1" dirty="0" smtClean="0">
                <a:solidFill>
                  <a:prstClr val="white"/>
                </a:solidFill>
              </a:rPr>
              <a:t>!</a:t>
            </a:r>
            <a:endParaRPr lang="pt-BR" sz="4800" b="1" dirty="0">
              <a:solidFill>
                <a:prstClr val="white"/>
              </a:solidFill>
            </a:endParaRPr>
          </a:p>
          <a:p>
            <a:pPr algn="ctr"/>
            <a:r>
              <a:rPr lang="pt-BR" b="1" dirty="0">
                <a:solidFill>
                  <a:prstClr val="white"/>
                </a:solidFill>
              </a:rPr>
              <a:t>GERÊNCIA DE POLÍTICAS E ORGANIZAÇÃO DAS REDES DE ATENÇÃO EM SAÚDE - GEPORAS</a:t>
            </a:r>
          </a:p>
          <a:p>
            <a:pPr algn="ctr"/>
            <a:r>
              <a:rPr lang="pt-BR" b="1" dirty="0">
                <a:solidFill>
                  <a:prstClr val="white"/>
                </a:solidFill>
              </a:rPr>
              <a:t> NÚCLEO ESPECIAL DE ATENÇÃO  ESPECIALIZADA - NEAE</a:t>
            </a:r>
          </a:p>
          <a:p>
            <a:pPr algn="ctr">
              <a:defRPr/>
            </a:pPr>
            <a:endParaRPr lang="pt-BR" sz="4800" b="1" dirty="0">
              <a:solidFill>
                <a:prstClr val="white"/>
              </a:solidFill>
            </a:endParaRPr>
          </a:p>
          <a:p>
            <a:pPr algn="ctr">
              <a:defRPr/>
            </a:pPr>
            <a:endParaRPr lang="pt-BR" sz="4800" b="1" dirty="0">
              <a:solidFill>
                <a:prstClr val="white"/>
              </a:solidFill>
            </a:endParaRPr>
          </a:p>
          <a:p>
            <a:pPr algn="ctr">
              <a:defRPr/>
            </a:pPr>
            <a:endParaRPr lang="pt-BR" sz="2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170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522692"/>
            <a:ext cx="12192000" cy="335309"/>
          </a:xfrm>
          <a:prstGeom prst="rect">
            <a:avLst/>
          </a:prstGeom>
        </p:spPr>
      </p:pic>
      <p:sp>
        <p:nvSpPr>
          <p:cNvPr id="8" name="AutoShape 2" descr="Você conhece o SUS? - Deviante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2174415" y="5877272"/>
            <a:ext cx="7863764" cy="632136"/>
            <a:chOff x="650415" y="5615806"/>
            <a:chExt cx="7863764" cy="893602"/>
          </a:xfrm>
        </p:grpSpPr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88224" y="5615806"/>
              <a:ext cx="1925955" cy="880319"/>
            </a:xfrm>
            <a:prstGeom prst="rect">
              <a:avLst/>
            </a:prstGeom>
          </p:spPr>
        </p:pic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47864" y="5679074"/>
              <a:ext cx="2664296" cy="817051"/>
            </a:xfrm>
            <a:prstGeom prst="rect">
              <a:avLst/>
            </a:prstGeom>
          </p:spPr>
        </p:pic>
        <p:pic>
          <p:nvPicPr>
            <p:cNvPr id="10" name="Imagem 9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0415" y="5658457"/>
              <a:ext cx="2121385" cy="850951"/>
            </a:xfrm>
            <a:prstGeom prst="rect">
              <a:avLst/>
            </a:prstGeom>
          </p:spPr>
        </p:pic>
      </p:grpSp>
      <p:sp>
        <p:nvSpPr>
          <p:cNvPr id="12" name="Título 4"/>
          <p:cNvSpPr txBox="1">
            <a:spLocks/>
          </p:cNvSpPr>
          <p:nvPr/>
        </p:nvSpPr>
        <p:spPr>
          <a:xfrm>
            <a:off x="3929161" y="54152"/>
            <a:ext cx="8366125" cy="765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85000"/>
              </a:lnSpc>
              <a:defRPr/>
            </a:pPr>
            <a:r>
              <a:rPr lang="pt-BR" sz="3600" b="1" spc="-50" dirty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ESTRUTURA DA RCPD </a:t>
            </a:r>
          </a:p>
        </p:txBody>
      </p:sp>
      <p:graphicFrame>
        <p:nvGraphicFramePr>
          <p:cNvPr id="33" name="Espaço Reservado para Conteúd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9188933"/>
              </p:ext>
            </p:extLst>
          </p:nvPr>
        </p:nvGraphicFramePr>
        <p:xfrm>
          <a:off x="1679575" y="1149722"/>
          <a:ext cx="8229600" cy="472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7892222" y="5311934"/>
            <a:ext cx="3031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Portarias MS 793 e 835/2012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992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/>
        </p:nvSpPr>
        <p:spPr>
          <a:xfrm>
            <a:off x="1524000" y="6525344"/>
            <a:ext cx="9144000" cy="332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ítulo 4"/>
          <p:cNvSpPr txBox="1">
            <a:spLocks/>
          </p:cNvSpPr>
          <p:nvPr/>
        </p:nvSpPr>
        <p:spPr>
          <a:xfrm>
            <a:off x="1783612" y="323566"/>
            <a:ext cx="7478038" cy="765175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pt-BR" sz="2800" b="1" spc="-50" dirty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	</a:t>
            </a:r>
            <a:endParaRPr lang="pt-BR" sz="2800" b="1" i="1" spc="-50" dirty="0">
              <a:solidFill>
                <a:srgbClr val="0070C0"/>
              </a:solidFill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2008020" y="1412776"/>
            <a:ext cx="79928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4001" y="2228473"/>
            <a:ext cx="18473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>
              <a:latin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881645" y="2144614"/>
            <a:ext cx="8428709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b="1" dirty="0"/>
              <a:t>Trata –se de um serviço de abrangência territorial e regional da </a:t>
            </a:r>
            <a:r>
              <a:rPr lang="pt-BR" sz="2700" b="1" dirty="0" smtClean="0"/>
              <a:t>Atenção Especializada </a:t>
            </a:r>
            <a:r>
              <a:rPr lang="pt-BR" sz="2700" b="1" dirty="0"/>
              <a:t>que irá oferecer atendimento integral em saúde com condições técnicas, instalações físicas, equipamentos, recursos humanos adequados e acompanhamento com equipe interdisciplinar às pessoas com </a:t>
            </a:r>
            <a:r>
              <a:rPr lang="pt-BR" sz="2700" b="1" dirty="0" smtClean="0"/>
              <a:t>Deficiência </a:t>
            </a:r>
            <a:r>
              <a:rPr lang="pt-BR" sz="2700" b="1" dirty="0"/>
              <a:t>I</a:t>
            </a:r>
            <a:r>
              <a:rPr lang="pt-BR" sz="2700" b="1" dirty="0" smtClean="0"/>
              <a:t>ntelectual </a:t>
            </a:r>
            <a:r>
              <a:rPr lang="pt-BR" sz="2700" b="1" dirty="0"/>
              <a:t>e </a:t>
            </a:r>
            <a:r>
              <a:rPr lang="pt-BR" sz="2700" b="1" dirty="0" smtClean="0"/>
              <a:t>Transtorno do Espectro Autista (TEA).</a:t>
            </a:r>
            <a:endParaRPr lang="pt-BR" sz="27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2810604" y="821669"/>
            <a:ext cx="5424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i="1" dirty="0" smtClean="0">
                <a:solidFill>
                  <a:srgbClr val="0070C0"/>
                </a:solidFill>
              </a:rPr>
              <a:t>CONCEITO</a:t>
            </a:r>
            <a:endParaRPr lang="pt-BR" sz="4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19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/>
        </p:nvSpPr>
        <p:spPr>
          <a:xfrm>
            <a:off x="1524000" y="6525344"/>
            <a:ext cx="9144000" cy="332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ítulo 4"/>
          <p:cNvSpPr txBox="1">
            <a:spLocks/>
          </p:cNvSpPr>
          <p:nvPr/>
        </p:nvSpPr>
        <p:spPr>
          <a:xfrm>
            <a:off x="1991544" y="252849"/>
            <a:ext cx="7289284" cy="765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pt-BR" sz="2800" b="1" i="1" spc="-50" dirty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OBJETIVOS </a:t>
            </a:r>
          </a:p>
        </p:txBody>
      </p:sp>
      <p:cxnSp>
        <p:nvCxnSpPr>
          <p:cNvPr id="18" name="Conector reto 17"/>
          <p:cNvCxnSpPr/>
          <p:nvPr/>
        </p:nvCxnSpPr>
        <p:spPr>
          <a:xfrm>
            <a:off x="1991544" y="980728"/>
            <a:ext cx="79928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981200" y="1600201"/>
            <a:ext cx="8019708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b="1" dirty="0" smtClean="0"/>
              <a:t>Estabelecer </a:t>
            </a:r>
            <a:r>
              <a:rPr lang="pt-BR" b="1" dirty="0"/>
              <a:t>as normas para implantação, funcionamento e </a:t>
            </a:r>
            <a:r>
              <a:rPr lang="pt-BR" b="1" dirty="0" err="1" smtClean="0"/>
              <a:t>cofinanciamento</a:t>
            </a:r>
            <a:r>
              <a:rPr lang="pt-BR" b="1" dirty="0" smtClean="0"/>
              <a:t> estadual </a:t>
            </a:r>
            <a:r>
              <a:rPr lang="pt-BR" b="1" dirty="0"/>
              <a:t>dos </a:t>
            </a:r>
            <a:r>
              <a:rPr lang="pt-BR" b="1" dirty="0" smtClean="0"/>
              <a:t>SERDIA;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Ampliar a rede de cuidado à Pessoa com Deficiência Intelectual e TEA no âmbito do SUS/ES.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err="1"/>
              <a:t>T</a:t>
            </a:r>
            <a:r>
              <a:rPr lang="pt-BR" b="1" dirty="0" err="1" smtClean="0"/>
              <a:t>erritorializar</a:t>
            </a:r>
            <a:r>
              <a:rPr lang="pt-BR" b="1" dirty="0" smtClean="0"/>
              <a:t> </a:t>
            </a:r>
            <a:r>
              <a:rPr lang="pt-BR" b="1" dirty="0"/>
              <a:t>o atendimento à pessoa com deficiência intelectual e TEA, </a:t>
            </a:r>
            <a:r>
              <a:rPr lang="pt-BR" b="1" dirty="0" smtClean="0"/>
              <a:t>reduzindo </a:t>
            </a:r>
            <a:r>
              <a:rPr lang="pt-BR" b="1" dirty="0"/>
              <a:t>obstáculos, </a:t>
            </a:r>
            <a:r>
              <a:rPr lang="pt-BR" b="1" dirty="0" smtClean="0"/>
              <a:t>promovendo </a:t>
            </a:r>
            <a:r>
              <a:rPr lang="pt-BR" b="1" dirty="0"/>
              <a:t>o </a:t>
            </a:r>
            <a:r>
              <a:rPr lang="pt-BR" b="1" dirty="0" smtClean="0"/>
              <a:t>acesso pela </a:t>
            </a:r>
            <a:r>
              <a:rPr lang="pt-BR" b="1" dirty="0" err="1" smtClean="0"/>
              <a:t>Autorregulação</a:t>
            </a:r>
            <a:r>
              <a:rPr lang="pt-BR" b="1" dirty="0" smtClean="0"/>
              <a:t> Formativa Territorial e otimizando </a:t>
            </a:r>
            <a:r>
              <a:rPr lang="pt-BR" b="1" dirty="0"/>
              <a:t>os recursos financeiros e estruturais da </a:t>
            </a:r>
            <a:r>
              <a:rPr lang="pt-BR" b="1" dirty="0" smtClean="0"/>
              <a:t>RAVS.</a:t>
            </a:r>
            <a:endParaRPr lang="pt-BR" b="1" dirty="0"/>
          </a:p>
          <a:p>
            <a:pPr algn="just"/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8068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/>
        </p:nvSpPr>
        <p:spPr>
          <a:xfrm>
            <a:off x="1524000" y="6525344"/>
            <a:ext cx="9144000" cy="332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1865832" y="1601037"/>
            <a:ext cx="8460336" cy="489654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pt-BR" sz="2700" b="1" dirty="0"/>
              <a:t>Integrarão a RCPD no âmbito do SUS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pt-BR" sz="2700" b="1" dirty="0"/>
              <a:t>Os </a:t>
            </a:r>
            <a:r>
              <a:rPr lang="pt-BR" sz="2700" b="1" dirty="0" smtClean="0"/>
              <a:t>SERDIA </a:t>
            </a:r>
            <a:r>
              <a:rPr lang="pt-BR" sz="2700" b="1" dirty="0"/>
              <a:t>deverão atender usuários referenciados pela Atenção Primária à Saúde por meio da </a:t>
            </a:r>
            <a:r>
              <a:rPr lang="pt-BR" sz="2700" b="1" dirty="0" err="1"/>
              <a:t>Autorregulação</a:t>
            </a:r>
            <a:r>
              <a:rPr lang="pt-BR" sz="2700" b="1" dirty="0"/>
              <a:t> Formativa Territorial.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pt-BR" sz="2700" b="1" dirty="0"/>
              <a:t>Os atendimentos realizados pelos </a:t>
            </a:r>
            <a:r>
              <a:rPr lang="pt-BR" sz="2700" b="1" dirty="0" smtClean="0"/>
              <a:t>SERDIA </a:t>
            </a:r>
            <a:r>
              <a:rPr lang="pt-BR" sz="2700" b="1" dirty="0"/>
              <a:t>deverão ser contínuos e estruturados dentro do PTS (reavaliado quadrimestralmente);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pt-BR" sz="2700" b="1" dirty="0"/>
              <a:t>Articulado com a RAVS - APS, CER, CAPS e rede </a:t>
            </a:r>
            <a:r>
              <a:rPr lang="pt-BR" sz="2700" b="1" dirty="0" err="1"/>
              <a:t>intersetorial</a:t>
            </a:r>
            <a:r>
              <a:rPr lang="pt-BR" sz="2700" b="1" dirty="0"/>
              <a:t> por meio das ações de </a:t>
            </a:r>
            <a:r>
              <a:rPr lang="pt-BR" sz="2700" b="1" dirty="0" err="1"/>
              <a:t>matriciamento</a:t>
            </a:r>
            <a:r>
              <a:rPr lang="pt-BR" sz="2700" b="1" dirty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pt-BR" sz="2200" dirty="0">
              <a:solidFill>
                <a:schemeClr val="tx2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endParaRPr lang="pt-BR" sz="2200" dirty="0">
              <a:solidFill>
                <a:schemeClr val="tx2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endParaRPr lang="pt-BR" sz="2200" dirty="0">
              <a:solidFill>
                <a:schemeClr val="tx2"/>
              </a:solidFill>
            </a:endParaRPr>
          </a:p>
        </p:txBody>
      </p:sp>
      <p:sp>
        <p:nvSpPr>
          <p:cNvPr id="13" name="Título 4"/>
          <p:cNvSpPr txBox="1">
            <a:spLocks/>
          </p:cNvSpPr>
          <p:nvPr/>
        </p:nvSpPr>
        <p:spPr>
          <a:xfrm>
            <a:off x="1918544" y="216429"/>
            <a:ext cx="7362284" cy="765175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pt-BR" sz="2800" b="1" i="1" spc="-50" dirty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FUNCIONAMENTO DOS </a:t>
            </a:r>
            <a:r>
              <a:rPr lang="pt-BR" sz="2800" b="1" i="1" spc="-50" dirty="0" smtClean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SERDIA</a:t>
            </a:r>
            <a:endParaRPr lang="pt-BR" sz="2800" b="1" i="1" spc="-50" dirty="0">
              <a:solidFill>
                <a:srgbClr val="0070C0"/>
              </a:solidFill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1991544" y="980728"/>
            <a:ext cx="79928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296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-4763"/>
            <a:ext cx="11391900" cy="686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32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1991544" y="980728"/>
            <a:ext cx="79928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4"/>
          <p:cNvSpPr txBox="1">
            <a:spLocks/>
          </p:cNvSpPr>
          <p:nvPr/>
        </p:nvSpPr>
        <p:spPr>
          <a:xfrm>
            <a:off x="1756028" y="89510"/>
            <a:ext cx="7996212" cy="765175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10000"/>
              </a:lnSpc>
              <a:defRPr/>
            </a:pPr>
            <a:endParaRPr lang="pt-BR" sz="4000" b="1" i="1" spc="-50" dirty="0" smtClean="0">
              <a:solidFill>
                <a:srgbClr val="0070C0"/>
              </a:solidFill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10000"/>
              </a:lnSpc>
              <a:defRPr/>
            </a:pPr>
            <a:r>
              <a:rPr lang="pt-BR" sz="2800" b="1" i="1" spc="-50" dirty="0" smtClean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PERFIL</a:t>
            </a:r>
          </a:p>
          <a:p>
            <a:pPr algn="ctr">
              <a:lnSpc>
                <a:spcPct val="110000"/>
              </a:lnSpc>
              <a:defRPr/>
            </a:pPr>
            <a:endParaRPr lang="pt-BR" b="1" i="1" spc="-50" dirty="0">
              <a:solidFill>
                <a:srgbClr val="0070C0"/>
              </a:solidFill>
              <a:ea typeface="+mj-ea"/>
              <a:cs typeface="Arial" panose="020B0604020202020204" pitchFamily="34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234" y="1853565"/>
            <a:ext cx="9707577" cy="380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17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91" y="185737"/>
            <a:ext cx="11434763" cy="64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88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96" y="90487"/>
            <a:ext cx="11644313" cy="667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3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371</Words>
  <Application>Microsoft Office PowerPoint</Application>
  <PresentationFormat>Widescreen</PresentationFormat>
  <Paragraphs>55</Paragraphs>
  <Slides>13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Vanessa Suzana Costa</dc:creator>
  <cp:lastModifiedBy>Vanessa Suzana Costa</cp:lastModifiedBy>
  <cp:revision>34</cp:revision>
  <dcterms:created xsi:type="dcterms:W3CDTF">2022-09-22T11:32:52Z</dcterms:created>
  <dcterms:modified xsi:type="dcterms:W3CDTF">2022-10-05T14:23:47Z</dcterms:modified>
</cp:coreProperties>
</file>